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5" r:id="rId4"/>
  </p:sldMasterIdLst>
  <p:notesMasterIdLst>
    <p:notesMasterId r:id="rId64"/>
  </p:notesMasterIdLst>
  <p:sldIdLst>
    <p:sldId id="320" r:id="rId5"/>
    <p:sldId id="288" r:id="rId6"/>
    <p:sldId id="289" r:id="rId7"/>
    <p:sldId id="361" r:id="rId8"/>
    <p:sldId id="337" r:id="rId9"/>
    <p:sldId id="273" r:id="rId10"/>
    <p:sldId id="321" r:id="rId11"/>
    <p:sldId id="257" r:id="rId12"/>
    <p:sldId id="328" r:id="rId13"/>
    <p:sldId id="259" r:id="rId14"/>
    <p:sldId id="291" r:id="rId15"/>
    <p:sldId id="292" r:id="rId16"/>
    <p:sldId id="323" r:id="rId17"/>
    <p:sldId id="290" r:id="rId18"/>
    <p:sldId id="338" r:id="rId19"/>
    <p:sldId id="341" r:id="rId20"/>
    <p:sldId id="293" r:id="rId21"/>
    <p:sldId id="339" r:id="rId22"/>
    <p:sldId id="340" r:id="rId23"/>
    <p:sldId id="260" r:id="rId24"/>
    <p:sldId id="295" r:id="rId25"/>
    <p:sldId id="329" r:id="rId26"/>
    <p:sldId id="330" r:id="rId27"/>
    <p:sldId id="324" r:id="rId28"/>
    <p:sldId id="331" r:id="rId29"/>
    <p:sldId id="325" r:id="rId30"/>
    <p:sldId id="342" r:id="rId31"/>
    <p:sldId id="362" r:id="rId32"/>
    <p:sldId id="363" r:id="rId33"/>
    <p:sldId id="364" r:id="rId34"/>
    <p:sldId id="357" r:id="rId35"/>
    <p:sldId id="351" r:id="rId36"/>
    <p:sldId id="352" r:id="rId37"/>
    <p:sldId id="354" r:id="rId38"/>
    <p:sldId id="349" r:id="rId39"/>
    <p:sldId id="344" r:id="rId40"/>
    <p:sldId id="345" r:id="rId41"/>
    <p:sldId id="281" r:id="rId42"/>
    <p:sldId id="269" r:id="rId43"/>
    <p:sldId id="365" r:id="rId44"/>
    <p:sldId id="282" r:id="rId45"/>
    <p:sldId id="283" r:id="rId46"/>
    <p:sldId id="333" r:id="rId47"/>
    <p:sldId id="356" r:id="rId48"/>
    <p:sldId id="267" r:id="rId49"/>
    <p:sldId id="284" r:id="rId50"/>
    <p:sldId id="334" r:id="rId51"/>
    <p:sldId id="335" r:id="rId52"/>
    <p:sldId id="285" r:id="rId53"/>
    <p:sldId id="358" r:id="rId54"/>
    <p:sldId id="326" r:id="rId55"/>
    <p:sldId id="294" r:id="rId56"/>
    <p:sldId id="327" r:id="rId57"/>
    <p:sldId id="286" r:id="rId58"/>
    <p:sldId id="360" r:id="rId59"/>
    <p:sldId id="265" r:id="rId60"/>
    <p:sldId id="366" r:id="rId61"/>
    <p:sldId id="347" r:id="rId62"/>
    <p:sldId id="367" r:id="rId63"/>
  </p:sldIdLst>
  <p:sldSz cx="12192000" cy="6858000"/>
  <p:notesSz cx="7010400" cy="92964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4BBE97-E2FC-AA7E-D7B5-7F8B77DFB6C6}" name="Thamari Mary" initials="TM" userId="S::MThamari@tanagerintl.org::23f4f64e-870c-47a2-9b7f-61500b67458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66FFFF"/>
    <a:srgbClr val="0E4C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E1CD6B-C743-4C68-978F-8DB4A4D1E179}" v="89" dt="2025-05-09T07:34:53.865"/>
    <p1510:client id="{AA826364-570C-4E6F-A25C-3FCBBBF8123C}" v="54" dt="2025-05-09T07:06:11.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ron Anyango" userId="31a44492-cb28-46ee-b825-52522b6b2113" providerId="ADAL" clId="{1A283B08-F66D-4EA6-9953-77EBF4B389C9}"/>
    <pc:docChg chg="undo redo custSel modSld">
      <pc:chgData name="Sharon Anyango" userId="31a44492-cb28-46ee-b825-52522b6b2113" providerId="ADAL" clId="{1A283B08-F66D-4EA6-9953-77EBF4B389C9}" dt="2024-03-18T12:02:31.681" v="641" actId="14100"/>
      <pc:docMkLst>
        <pc:docMk/>
      </pc:docMkLst>
      <pc:sldChg chg="modSp mod">
        <pc:chgData name="Sharon Anyango" userId="31a44492-cb28-46ee-b825-52522b6b2113" providerId="ADAL" clId="{1A283B08-F66D-4EA6-9953-77EBF4B389C9}" dt="2024-03-18T07:03:08.259" v="251" actId="14100"/>
        <pc:sldMkLst>
          <pc:docMk/>
          <pc:sldMk cId="1568168030" sldId="257"/>
        </pc:sldMkLst>
      </pc:sldChg>
      <pc:sldChg chg="modSp mod">
        <pc:chgData name="Sharon Anyango" userId="31a44492-cb28-46ee-b825-52522b6b2113" providerId="ADAL" clId="{1A283B08-F66D-4EA6-9953-77EBF4B389C9}" dt="2024-03-18T07:08:42.041" v="350" actId="20577"/>
        <pc:sldMkLst>
          <pc:docMk/>
          <pc:sldMk cId="3773556250" sldId="259"/>
        </pc:sldMkLst>
      </pc:sldChg>
      <pc:sldChg chg="modSp mod">
        <pc:chgData name="Sharon Anyango" userId="31a44492-cb28-46ee-b825-52522b6b2113" providerId="ADAL" clId="{1A283B08-F66D-4EA6-9953-77EBF4B389C9}" dt="2024-03-18T11:54:33.605" v="534" actId="2711"/>
        <pc:sldMkLst>
          <pc:docMk/>
          <pc:sldMk cId="464211828" sldId="260"/>
        </pc:sldMkLst>
      </pc:sldChg>
      <pc:sldChg chg="modSp mod">
        <pc:chgData name="Sharon Anyango" userId="31a44492-cb28-46ee-b825-52522b6b2113" providerId="ADAL" clId="{1A283B08-F66D-4EA6-9953-77EBF4B389C9}" dt="2024-03-18T06:58:38.067" v="188" actId="207"/>
        <pc:sldMkLst>
          <pc:docMk/>
          <pc:sldMk cId="1290554057" sldId="273"/>
        </pc:sldMkLst>
      </pc:sldChg>
      <pc:sldChg chg="modSp mod">
        <pc:chgData name="Sharon Anyango" userId="31a44492-cb28-46ee-b825-52522b6b2113" providerId="ADAL" clId="{1A283B08-F66D-4EA6-9953-77EBF4B389C9}" dt="2024-03-18T06:52:45.013" v="100"/>
        <pc:sldMkLst>
          <pc:docMk/>
          <pc:sldMk cId="3182595580" sldId="274"/>
        </pc:sldMkLst>
      </pc:sldChg>
      <pc:sldChg chg="modSp mod">
        <pc:chgData name="Sharon Anyango" userId="31a44492-cb28-46ee-b825-52522b6b2113" providerId="ADAL" clId="{1A283B08-F66D-4EA6-9953-77EBF4B389C9}" dt="2024-03-18T06:50:45.479" v="79" actId="113"/>
        <pc:sldMkLst>
          <pc:docMk/>
          <pc:sldMk cId="813313657" sldId="288"/>
        </pc:sldMkLst>
      </pc:sldChg>
      <pc:sldChg chg="modSp mod">
        <pc:chgData name="Sharon Anyango" userId="31a44492-cb28-46ee-b825-52522b6b2113" providerId="ADAL" clId="{1A283B08-F66D-4EA6-9953-77EBF4B389C9}" dt="2024-03-18T06:52:11.612" v="96" actId="207"/>
        <pc:sldMkLst>
          <pc:docMk/>
          <pc:sldMk cId="4221834028" sldId="289"/>
        </pc:sldMkLst>
      </pc:sldChg>
      <pc:sldChg chg="modSp mod">
        <pc:chgData name="Sharon Anyango" userId="31a44492-cb28-46ee-b825-52522b6b2113" providerId="ADAL" clId="{1A283B08-F66D-4EA6-9953-77EBF4B389C9}" dt="2024-03-18T11:36:37.852" v="442" actId="207"/>
        <pc:sldMkLst>
          <pc:docMk/>
          <pc:sldMk cId="3167282981" sldId="290"/>
        </pc:sldMkLst>
      </pc:sldChg>
      <pc:sldChg chg="modSp mod">
        <pc:chgData name="Sharon Anyango" userId="31a44492-cb28-46ee-b825-52522b6b2113" providerId="ADAL" clId="{1A283B08-F66D-4EA6-9953-77EBF4B389C9}" dt="2024-03-18T11:32:21.917" v="357" actId="27636"/>
        <pc:sldMkLst>
          <pc:docMk/>
          <pc:sldMk cId="56785298" sldId="291"/>
        </pc:sldMkLst>
      </pc:sldChg>
      <pc:sldChg chg="modSp mod">
        <pc:chgData name="Sharon Anyango" userId="31a44492-cb28-46ee-b825-52522b6b2113" providerId="ADAL" clId="{1A283B08-F66D-4EA6-9953-77EBF4B389C9}" dt="2024-03-18T11:32:44.858" v="360" actId="207"/>
        <pc:sldMkLst>
          <pc:docMk/>
          <pc:sldMk cId="2475520813" sldId="292"/>
        </pc:sldMkLst>
      </pc:sldChg>
      <pc:sldChg chg="modSp mod">
        <pc:chgData name="Sharon Anyango" userId="31a44492-cb28-46ee-b825-52522b6b2113" providerId="ADAL" clId="{1A283B08-F66D-4EA6-9953-77EBF4B389C9}" dt="2024-03-18T11:43:10.872" v="459" actId="207"/>
        <pc:sldMkLst>
          <pc:docMk/>
          <pc:sldMk cId="347519855" sldId="293"/>
        </pc:sldMkLst>
      </pc:sldChg>
      <pc:sldChg chg="modSp mod">
        <pc:chgData name="Sharon Anyango" userId="31a44492-cb28-46ee-b825-52522b6b2113" providerId="ADAL" clId="{1A283B08-F66D-4EA6-9953-77EBF4B389C9}" dt="2024-03-18T11:54:18.637" v="533" actId="2711"/>
        <pc:sldMkLst>
          <pc:docMk/>
          <pc:sldMk cId="1531684630" sldId="295"/>
        </pc:sldMkLst>
      </pc:sldChg>
      <pc:sldChg chg="modSp mod">
        <pc:chgData name="Sharon Anyango" userId="31a44492-cb28-46ee-b825-52522b6b2113" providerId="ADAL" clId="{1A283B08-F66D-4EA6-9953-77EBF4B389C9}" dt="2024-03-18T06:59:07.663" v="204" actId="20577"/>
        <pc:sldMkLst>
          <pc:docMk/>
          <pc:sldMk cId="48595965" sldId="321"/>
        </pc:sldMkLst>
      </pc:sldChg>
      <pc:sldChg chg="modSp mod">
        <pc:chgData name="Sharon Anyango" userId="31a44492-cb28-46ee-b825-52522b6b2113" providerId="ADAL" clId="{1A283B08-F66D-4EA6-9953-77EBF4B389C9}" dt="2024-03-18T11:34:42.173" v="438" actId="20577"/>
        <pc:sldMkLst>
          <pc:docMk/>
          <pc:sldMk cId="2077185344" sldId="323"/>
        </pc:sldMkLst>
      </pc:sldChg>
      <pc:sldChg chg="modSp mod">
        <pc:chgData name="Sharon Anyango" userId="31a44492-cb28-46ee-b825-52522b6b2113" providerId="ADAL" clId="{1A283B08-F66D-4EA6-9953-77EBF4B389C9}" dt="2024-03-18T11:53:52.688" v="531" actId="2711"/>
        <pc:sldMkLst>
          <pc:docMk/>
          <pc:sldMk cId="935574931" sldId="324"/>
        </pc:sldMkLst>
      </pc:sldChg>
      <pc:sldChg chg="modSp mod">
        <pc:chgData name="Sharon Anyango" userId="31a44492-cb28-46ee-b825-52522b6b2113" providerId="ADAL" clId="{1A283B08-F66D-4EA6-9953-77EBF4B389C9}" dt="2024-03-18T11:55:43.777" v="543" actId="14100"/>
        <pc:sldMkLst>
          <pc:docMk/>
          <pc:sldMk cId="7707645" sldId="325"/>
        </pc:sldMkLst>
      </pc:sldChg>
      <pc:sldChg chg="modSp mod">
        <pc:chgData name="Sharon Anyango" userId="31a44492-cb28-46ee-b825-52522b6b2113" providerId="ADAL" clId="{1A283B08-F66D-4EA6-9953-77EBF4B389C9}" dt="2024-03-18T07:03:34.847" v="255" actId="2711"/>
        <pc:sldMkLst>
          <pc:docMk/>
          <pc:sldMk cId="1878291024" sldId="328"/>
        </pc:sldMkLst>
      </pc:sldChg>
      <pc:sldChg chg="modSp mod">
        <pc:chgData name="Sharon Anyango" userId="31a44492-cb28-46ee-b825-52522b6b2113" providerId="ADAL" clId="{1A283B08-F66D-4EA6-9953-77EBF4B389C9}" dt="2024-03-18T11:53:15.023" v="524" actId="113"/>
        <pc:sldMkLst>
          <pc:docMk/>
          <pc:sldMk cId="3235034815" sldId="329"/>
        </pc:sldMkLst>
      </pc:sldChg>
      <pc:sldChg chg="modSp mod">
        <pc:chgData name="Sharon Anyango" userId="31a44492-cb28-46ee-b825-52522b6b2113" providerId="ADAL" clId="{1A283B08-F66D-4EA6-9953-77EBF4B389C9}" dt="2024-03-18T11:54:06.290" v="532" actId="2711"/>
        <pc:sldMkLst>
          <pc:docMk/>
          <pc:sldMk cId="541785167" sldId="330"/>
        </pc:sldMkLst>
      </pc:sldChg>
      <pc:sldChg chg="modSp mod">
        <pc:chgData name="Sharon Anyango" userId="31a44492-cb28-46ee-b825-52522b6b2113" providerId="ADAL" clId="{1A283B08-F66D-4EA6-9953-77EBF4B389C9}" dt="2024-03-18T11:55:14.954" v="538" actId="207"/>
        <pc:sldMkLst>
          <pc:docMk/>
          <pc:sldMk cId="3009597924" sldId="331"/>
        </pc:sldMkLst>
      </pc:sldChg>
      <pc:sldChg chg="modSp mod">
        <pc:chgData name="Sharon Anyango" userId="31a44492-cb28-46ee-b825-52522b6b2113" providerId="ADAL" clId="{1A283B08-F66D-4EA6-9953-77EBF4B389C9}" dt="2024-03-18T06:57:40.407" v="182" actId="207"/>
        <pc:sldMkLst>
          <pc:docMk/>
          <pc:sldMk cId="1032292862" sldId="337"/>
        </pc:sldMkLst>
      </pc:sldChg>
      <pc:sldChg chg="modSp mod">
        <pc:chgData name="Sharon Anyango" userId="31a44492-cb28-46ee-b825-52522b6b2113" providerId="ADAL" clId="{1A283B08-F66D-4EA6-9953-77EBF4B389C9}" dt="2024-03-18T11:36:58.180" v="446" actId="207"/>
        <pc:sldMkLst>
          <pc:docMk/>
          <pc:sldMk cId="3513029743" sldId="338"/>
        </pc:sldMkLst>
      </pc:sldChg>
      <pc:sldChg chg="modSp mod">
        <pc:chgData name="Sharon Anyango" userId="31a44492-cb28-46ee-b825-52522b6b2113" providerId="ADAL" clId="{1A283B08-F66D-4EA6-9953-77EBF4B389C9}" dt="2024-03-18T11:43:27.857" v="463" actId="207"/>
        <pc:sldMkLst>
          <pc:docMk/>
          <pc:sldMk cId="2817029079" sldId="339"/>
        </pc:sldMkLst>
      </pc:sldChg>
      <pc:sldChg chg="modSp mod">
        <pc:chgData name="Sharon Anyango" userId="31a44492-cb28-46ee-b825-52522b6b2113" providerId="ADAL" clId="{1A283B08-F66D-4EA6-9953-77EBF4B389C9}" dt="2024-03-18T11:54:49.828" v="535" actId="2711"/>
        <pc:sldMkLst>
          <pc:docMk/>
          <pc:sldMk cId="617272600" sldId="340"/>
        </pc:sldMkLst>
      </pc:sldChg>
      <pc:sldChg chg="modSp mod">
        <pc:chgData name="Sharon Anyango" userId="31a44492-cb28-46ee-b825-52522b6b2113" providerId="ADAL" clId="{1A283B08-F66D-4EA6-9953-77EBF4B389C9}" dt="2024-03-18T11:41:39.361" v="455" actId="20577"/>
        <pc:sldMkLst>
          <pc:docMk/>
          <pc:sldMk cId="3374401123" sldId="341"/>
        </pc:sldMkLst>
      </pc:sldChg>
      <pc:sldChg chg="modSp mod">
        <pc:chgData name="Sharon Anyango" userId="31a44492-cb28-46ee-b825-52522b6b2113" providerId="ADAL" clId="{1A283B08-F66D-4EA6-9953-77EBF4B389C9}" dt="2024-03-18T11:56:13.755" v="547" actId="2711"/>
        <pc:sldMkLst>
          <pc:docMk/>
          <pc:sldMk cId="4144949026" sldId="342"/>
        </pc:sldMkLst>
      </pc:sldChg>
      <pc:sldChg chg="modSp mod">
        <pc:chgData name="Sharon Anyango" userId="31a44492-cb28-46ee-b825-52522b6b2113" providerId="ADAL" clId="{1A283B08-F66D-4EA6-9953-77EBF4B389C9}" dt="2024-03-18T11:58:45.796" v="559" actId="2711"/>
        <pc:sldMkLst>
          <pc:docMk/>
          <pc:sldMk cId="2239852970" sldId="343"/>
        </pc:sldMkLst>
      </pc:sldChg>
      <pc:sldChg chg="modSp mod">
        <pc:chgData name="Sharon Anyango" userId="31a44492-cb28-46ee-b825-52522b6b2113" providerId="ADAL" clId="{1A283B08-F66D-4EA6-9953-77EBF4B389C9}" dt="2024-03-18T11:59:02.248" v="561" actId="27636"/>
        <pc:sldMkLst>
          <pc:docMk/>
          <pc:sldMk cId="1486059028" sldId="348"/>
        </pc:sldMkLst>
      </pc:sldChg>
      <pc:sldChg chg="modSp mod">
        <pc:chgData name="Sharon Anyango" userId="31a44492-cb28-46ee-b825-52522b6b2113" providerId="ADAL" clId="{1A283B08-F66D-4EA6-9953-77EBF4B389C9}" dt="2024-03-18T12:00:25.902" v="637" actId="20577"/>
        <pc:sldMkLst>
          <pc:docMk/>
          <pc:sldMk cId="3161777015" sldId="350"/>
        </pc:sldMkLst>
      </pc:sldChg>
      <pc:sldChg chg="modSp mod">
        <pc:chgData name="Sharon Anyango" userId="31a44492-cb28-46ee-b825-52522b6b2113" providerId="ADAL" clId="{1A283B08-F66D-4EA6-9953-77EBF4B389C9}" dt="2024-03-18T12:02:31.681" v="641" actId="14100"/>
        <pc:sldMkLst>
          <pc:docMk/>
          <pc:sldMk cId="3656047456" sldId="351"/>
        </pc:sldMkLst>
      </pc:sldChg>
    </pc:docChg>
  </pc:docChgLst>
  <pc:docChgLst>
    <pc:chgData name="Thamari Mary" userId="S::mthamari@tanagerintl.org::23f4f64e-870c-47a2-9b7f-61500b67458c" providerId="AD" clId="Web-{E92D44C5-7262-CD02-EF21-1430DE824BF7}"/>
    <pc:docChg chg="addSld delSld modSld addMainMaster delMainMaster">
      <pc:chgData name="Thamari Mary" userId="S::mthamari@tanagerintl.org::23f4f64e-870c-47a2-9b7f-61500b67458c" providerId="AD" clId="Web-{E92D44C5-7262-CD02-EF21-1430DE824BF7}" dt="2023-12-06T11:44:24.536" v="677"/>
      <pc:docMkLst>
        <pc:docMk/>
      </pc:docMkLst>
      <pc:sldChg chg="addSp delSp modSp mod setBg modClrScheme delDesignElem chgLayout">
        <pc:chgData name="Thamari Mary" userId="S::mthamari@tanagerintl.org::23f4f64e-870c-47a2-9b7f-61500b67458c" providerId="AD" clId="Web-{E92D44C5-7262-CD02-EF21-1430DE824BF7}" dt="2023-12-06T09:52:42.640" v="585"/>
        <pc:sldMkLst>
          <pc:docMk/>
          <pc:sldMk cId="1568168030" sldId="257"/>
        </pc:sldMkLst>
      </pc:sldChg>
      <pc:sldChg chg="modSp mod modClrScheme chgLayout">
        <pc:chgData name="Thamari Mary" userId="S::mthamari@tanagerintl.org::23f4f64e-870c-47a2-9b7f-61500b67458c" providerId="AD" clId="Web-{E92D44C5-7262-CD02-EF21-1430DE824BF7}" dt="2023-12-06T09:52:42.640" v="585"/>
        <pc:sldMkLst>
          <pc:docMk/>
          <pc:sldMk cId="2228770880" sldId="258"/>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3773556250" sldId="259"/>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464211828" sldId="260"/>
        </pc:sldMkLst>
      </pc:sldChg>
      <pc:sldChg chg="addSp delSp modSp mod setBg modClrScheme chgLayout">
        <pc:chgData name="Thamari Mary" userId="S::mthamari@tanagerintl.org::23f4f64e-870c-47a2-9b7f-61500b67458c" providerId="AD" clId="Web-{E92D44C5-7262-CD02-EF21-1430DE824BF7}" dt="2023-12-06T11:42:08.424" v="667" actId="14100"/>
        <pc:sldMkLst>
          <pc:docMk/>
          <pc:sldMk cId="4114970899" sldId="265"/>
        </pc:sldMkLst>
      </pc:sldChg>
      <pc:sldChg chg="modSp mod modClrScheme chgLayout">
        <pc:chgData name="Thamari Mary" userId="S::mthamari@tanagerintl.org::23f4f64e-870c-47a2-9b7f-61500b67458c" providerId="AD" clId="Web-{E92D44C5-7262-CD02-EF21-1430DE824BF7}" dt="2023-12-06T09:52:42.640" v="585"/>
        <pc:sldMkLst>
          <pc:docMk/>
          <pc:sldMk cId="2919219807" sldId="267"/>
        </pc:sldMkLst>
      </pc:sldChg>
      <pc:sldChg chg="addSp delSp modSp mod setBg modClrScheme chgLayout">
        <pc:chgData name="Thamari Mary" userId="S::mthamari@tanagerintl.org::23f4f64e-870c-47a2-9b7f-61500b67458c" providerId="AD" clId="Web-{E92D44C5-7262-CD02-EF21-1430DE824BF7}" dt="2023-12-06T11:44:24.536" v="677"/>
        <pc:sldMkLst>
          <pc:docMk/>
          <pc:sldMk cId="812172983" sldId="269"/>
        </pc:sldMkLst>
      </pc:sldChg>
      <pc:sldChg chg="modSp mod modClrScheme chgLayout">
        <pc:chgData name="Thamari Mary" userId="S::mthamari@tanagerintl.org::23f4f64e-870c-47a2-9b7f-61500b67458c" providerId="AD" clId="Web-{E92D44C5-7262-CD02-EF21-1430DE824BF7}" dt="2023-12-06T09:52:42.640" v="585"/>
        <pc:sldMkLst>
          <pc:docMk/>
          <pc:sldMk cId="964420446" sldId="271"/>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1290554057" sldId="273"/>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3182595580" sldId="274"/>
        </pc:sldMkLst>
      </pc:sldChg>
      <pc:sldChg chg="addSp delSp modSp del mod setBg modClrScheme chgLayout">
        <pc:chgData name="Thamari Mary" userId="S::mthamari@tanagerintl.org::23f4f64e-870c-47a2-9b7f-61500b67458c" providerId="AD" clId="Web-{E92D44C5-7262-CD02-EF21-1430DE824BF7}" dt="2023-12-06T11:34:34.710" v="621"/>
        <pc:sldMkLst>
          <pc:docMk/>
          <pc:sldMk cId="2399461639" sldId="276"/>
        </pc:sldMkLst>
      </pc:sldChg>
      <pc:sldChg chg="addSp delSp modSp del mod setBg modClrScheme chgLayout">
        <pc:chgData name="Thamari Mary" userId="S::mthamari@tanagerintl.org::23f4f64e-870c-47a2-9b7f-61500b67458c" providerId="AD" clId="Web-{E92D44C5-7262-CD02-EF21-1430DE824BF7}" dt="2023-12-06T11:34:35.460" v="622"/>
        <pc:sldMkLst>
          <pc:docMk/>
          <pc:sldMk cId="3665569818" sldId="277"/>
        </pc:sldMkLst>
      </pc:sldChg>
      <pc:sldChg chg="modSp mod modClrScheme chgLayout">
        <pc:chgData name="Thamari Mary" userId="S::mthamari@tanagerintl.org::23f4f64e-870c-47a2-9b7f-61500b67458c" providerId="AD" clId="Web-{E92D44C5-7262-CD02-EF21-1430DE824BF7}" dt="2023-12-06T09:52:42.640" v="585"/>
        <pc:sldMkLst>
          <pc:docMk/>
          <pc:sldMk cId="2237356371" sldId="278"/>
        </pc:sldMkLst>
      </pc:sldChg>
      <pc:sldChg chg="addSp delSp modSp mod setBg modClrScheme chgLayout">
        <pc:chgData name="Thamari Mary" userId="S::mthamari@tanagerintl.org::23f4f64e-870c-47a2-9b7f-61500b67458c" providerId="AD" clId="Web-{E92D44C5-7262-CD02-EF21-1430DE824BF7}" dt="2023-12-06T11:43:08.409" v="670"/>
        <pc:sldMkLst>
          <pc:docMk/>
          <pc:sldMk cId="844036613" sldId="280"/>
        </pc:sldMkLst>
      </pc:sldChg>
      <pc:sldChg chg="modSp mod modClrScheme chgLayout">
        <pc:chgData name="Thamari Mary" userId="S::mthamari@tanagerintl.org::23f4f64e-870c-47a2-9b7f-61500b67458c" providerId="AD" clId="Web-{E92D44C5-7262-CD02-EF21-1430DE824BF7}" dt="2023-12-06T09:52:42.640" v="585"/>
        <pc:sldMkLst>
          <pc:docMk/>
          <pc:sldMk cId="157906781" sldId="281"/>
        </pc:sldMkLst>
      </pc:sldChg>
      <pc:sldChg chg="modSp mod modClrScheme chgLayout">
        <pc:chgData name="Thamari Mary" userId="S::mthamari@tanagerintl.org::23f4f64e-870c-47a2-9b7f-61500b67458c" providerId="AD" clId="Web-{E92D44C5-7262-CD02-EF21-1430DE824BF7}" dt="2023-12-06T09:52:42.640" v="585"/>
        <pc:sldMkLst>
          <pc:docMk/>
          <pc:sldMk cId="106684723" sldId="282"/>
        </pc:sldMkLst>
      </pc:sldChg>
      <pc:sldChg chg="modSp mod modClrScheme chgLayout">
        <pc:chgData name="Thamari Mary" userId="S::mthamari@tanagerintl.org::23f4f64e-870c-47a2-9b7f-61500b67458c" providerId="AD" clId="Web-{E92D44C5-7262-CD02-EF21-1430DE824BF7}" dt="2023-12-06T09:52:42.640" v="585"/>
        <pc:sldMkLst>
          <pc:docMk/>
          <pc:sldMk cId="1838107773" sldId="283"/>
        </pc:sldMkLst>
      </pc:sldChg>
      <pc:sldChg chg="modSp mod modClrScheme chgLayout">
        <pc:chgData name="Thamari Mary" userId="S::mthamari@tanagerintl.org::23f4f64e-870c-47a2-9b7f-61500b67458c" providerId="AD" clId="Web-{E92D44C5-7262-CD02-EF21-1430DE824BF7}" dt="2023-12-06T09:52:42.640" v="585"/>
        <pc:sldMkLst>
          <pc:docMk/>
          <pc:sldMk cId="1126977468" sldId="284"/>
        </pc:sldMkLst>
      </pc:sldChg>
      <pc:sldChg chg="modSp mod modClrScheme chgLayout">
        <pc:chgData name="Thamari Mary" userId="S::mthamari@tanagerintl.org::23f4f64e-870c-47a2-9b7f-61500b67458c" providerId="AD" clId="Web-{E92D44C5-7262-CD02-EF21-1430DE824BF7}" dt="2023-12-06T09:52:42.640" v="585"/>
        <pc:sldMkLst>
          <pc:docMk/>
          <pc:sldMk cId="280470940" sldId="285"/>
        </pc:sldMkLst>
      </pc:sldChg>
      <pc:sldChg chg="modSp mod modClrScheme chgLayout">
        <pc:chgData name="Thamari Mary" userId="S::mthamari@tanagerintl.org::23f4f64e-870c-47a2-9b7f-61500b67458c" providerId="AD" clId="Web-{E92D44C5-7262-CD02-EF21-1430DE824BF7}" dt="2023-12-06T09:52:42.640" v="585"/>
        <pc:sldMkLst>
          <pc:docMk/>
          <pc:sldMk cId="1336964690" sldId="286"/>
        </pc:sldMkLst>
      </pc:sldChg>
      <pc:sldChg chg="modSp mod modClrScheme chgLayout">
        <pc:chgData name="Thamari Mary" userId="S::mthamari@tanagerintl.org::23f4f64e-870c-47a2-9b7f-61500b67458c" providerId="AD" clId="Web-{E92D44C5-7262-CD02-EF21-1430DE824BF7}" dt="2023-12-06T09:52:42.640" v="585"/>
        <pc:sldMkLst>
          <pc:docMk/>
          <pc:sldMk cId="885759521" sldId="287"/>
        </pc:sldMkLst>
      </pc:sldChg>
      <pc:sldChg chg="modSp mod modClrScheme chgLayout">
        <pc:chgData name="Thamari Mary" userId="S::mthamari@tanagerintl.org::23f4f64e-870c-47a2-9b7f-61500b67458c" providerId="AD" clId="Web-{E92D44C5-7262-CD02-EF21-1430DE824BF7}" dt="2023-12-06T09:52:42.640" v="585"/>
        <pc:sldMkLst>
          <pc:docMk/>
          <pc:sldMk cId="813313657" sldId="288"/>
        </pc:sldMkLst>
      </pc:sldChg>
      <pc:sldChg chg="modSp mod modClrScheme chgLayout">
        <pc:chgData name="Thamari Mary" userId="S::mthamari@tanagerintl.org::23f4f64e-870c-47a2-9b7f-61500b67458c" providerId="AD" clId="Web-{E92D44C5-7262-CD02-EF21-1430DE824BF7}" dt="2023-12-06T09:52:42.640" v="585"/>
        <pc:sldMkLst>
          <pc:docMk/>
          <pc:sldMk cId="4221834028" sldId="289"/>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3167282981" sldId="290"/>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56785298" sldId="291"/>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2475520813" sldId="292"/>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347519855" sldId="293"/>
        </pc:sldMkLst>
      </pc:sldChg>
      <pc:sldChg chg="modSp mod modClrScheme chgLayout">
        <pc:chgData name="Thamari Mary" userId="S::mthamari@tanagerintl.org::23f4f64e-870c-47a2-9b7f-61500b67458c" providerId="AD" clId="Web-{E92D44C5-7262-CD02-EF21-1430DE824BF7}" dt="2023-12-06T09:52:42.640" v="585"/>
        <pc:sldMkLst>
          <pc:docMk/>
          <pc:sldMk cId="3192021456" sldId="294"/>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1531684630" sldId="295"/>
        </pc:sldMkLst>
      </pc:sldChg>
      <pc:sldChg chg="modSp mod modClrScheme chgLayout">
        <pc:chgData name="Thamari Mary" userId="S::mthamari@tanagerintl.org::23f4f64e-870c-47a2-9b7f-61500b67458c" providerId="AD" clId="Web-{E92D44C5-7262-CD02-EF21-1430DE824BF7}" dt="2023-12-06T09:52:42.640" v="585"/>
        <pc:sldMkLst>
          <pc:docMk/>
          <pc:sldMk cId="2661061782" sldId="320"/>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48595965" sldId="321"/>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2077185344" sldId="323"/>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935574931" sldId="324"/>
        </pc:sldMkLst>
      </pc:sldChg>
      <pc:sldChg chg="addSp delSp modSp mod setBg modClrScheme delDesignElem chgLayout">
        <pc:chgData name="Thamari Mary" userId="S::mthamari@tanagerintl.org::23f4f64e-870c-47a2-9b7f-61500b67458c" providerId="AD" clId="Web-{E92D44C5-7262-CD02-EF21-1430DE824BF7}" dt="2023-12-06T09:52:47.656" v="586" actId="14100"/>
        <pc:sldMkLst>
          <pc:docMk/>
          <pc:sldMk cId="7707645" sldId="325"/>
        </pc:sldMkLst>
      </pc:sldChg>
      <pc:sldChg chg="modSp mod modClrScheme chgLayout">
        <pc:chgData name="Thamari Mary" userId="S::mthamari@tanagerintl.org::23f4f64e-870c-47a2-9b7f-61500b67458c" providerId="AD" clId="Web-{E92D44C5-7262-CD02-EF21-1430DE824BF7}" dt="2023-12-06T09:52:42.640" v="585"/>
        <pc:sldMkLst>
          <pc:docMk/>
          <pc:sldMk cId="2323520249" sldId="326"/>
        </pc:sldMkLst>
      </pc:sldChg>
      <pc:sldChg chg="modSp mod modClrScheme chgLayout">
        <pc:chgData name="Thamari Mary" userId="S::mthamari@tanagerintl.org::23f4f64e-870c-47a2-9b7f-61500b67458c" providerId="AD" clId="Web-{E92D44C5-7262-CD02-EF21-1430DE824BF7}" dt="2023-12-06T09:52:42.640" v="585"/>
        <pc:sldMkLst>
          <pc:docMk/>
          <pc:sldMk cId="2126092608" sldId="327"/>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1878291024" sldId="328"/>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3235034815" sldId="329"/>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541785167" sldId="330"/>
        </pc:sldMkLst>
      </pc:sldChg>
      <pc:sldChg chg="addSp delSp modSp mod setBg modClrScheme delDesignElem chgLayout">
        <pc:chgData name="Thamari Mary" userId="S::mthamari@tanagerintl.org::23f4f64e-870c-47a2-9b7f-61500b67458c" providerId="AD" clId="Web-{E92D44C5-7262-CD02-EF21-1430DE824BF7}" dt="2023-12-06T09:52:42.640" v="585"/>
        <pc:sldMkLst>
          <pc:docMk/>
          <pc:sldMk cId="3009597924" sldId="331"/>
        </pc:sldMkLst>
      </pc:sldChg>
      <pc:sldChg chg="modSp mod modClrScheme chgLayout">
        <pc:chgData name="Thamari Mary" userId="S::mthamari@tanagerintl.org::23f4f64e-870c-47a2-9b7f-61500b67458c" providerId="AD" clId="Web-{E92D44C5-7262-CD02-EF21-1430DE824BF7}" dt="2023-12-06T09:52:42.640" v="585"/>
        <pc:sldMkLst>
          <pc:docMk/>
          <pc:sldMk cId="3047671863" sldId="332"/>
        </pc:sldMkLst>
      </pc:sldChg>
      <pc:sldChg chg="modSp mod modClrScheme chgLayout">
        <pc:chgData name="Thamari Mary" userId="S::mthamari@tanagerintl.org::23f4f64e-870c-47a2-9b7f-61500b67458c" providerId="AD" clId="Web-{E92D44C5-7262-CD02-EF21-1430DE824BF7}" dt="2023-12-06T09:52:42.640" v="585"/>
        <pc:sldMkLst>
          <pc:docMk/>
          <pc:sldMk cId="3999337440" sldId="333"/>
        </pc:sldMkLst>
      </pc:sldChg>
      <pc:sldChg chg="modSp mod modClrScheme chgLayout">
        <pc:chgData name="Thamari Mary" userId="S::mthamari@tanagerintl.org::23f4f64e-870c-47a2-9b7f-61500b67458c" providerId="AD" clId="Web-{E92D44C5-7262-CD02-EF21-1430DE824BF7}" dt="2023-12-06T09:52:42.640" v="585"/>
        <pc:sldMkLst>
          <pc:docMk/>
          <pc:sldMk cId="3337281364" sldId="334"/>
        </pc:sldMkLst>
      </pc:sldChg>
      <pc:sldChg chg="modSp mod modClrScheme chgLayout">
        <pc:chgData name="Thamari Mary" userId="S::mthamari@tanagerintl.org::23f4f64e-870c-47a2-9b7f-61500b67458c" providerId="AD" clId="Web-{E92D44C5-7262-CD02-EF21-1430DE824BF7}" dt="2023-12-06T09:52:42.640" v="585"/>
        <pc:sldMkLst>
          <pc:docMk/>
          <pc:sldMk cId="776546149" sldId="335"/>
        </pc:sldMkLst>
      </pc:sldChg>
      <pc:sldChg chg="modSp mod modClrScheme chgLayout">
        <pc:chgData name="Thamari Mary" userId="S::mthamari@tanagerintl.org::23f4f64e-870c-47a2-9b7f-61500b67458c" providerId="AD" clId="Web-{E92D44C5-7262-CD02-EF21-1430DE824BF7}" dt="2023-12-06T09:52:42.640" v="585"/>
        <pc:sldMkLst>
          <pc:docMk/>
          <pc:sldMk cId="1233618376" sldId="336"/>
        </pc:sldMkLst>
      </pc:sldChg>
      <pc:sldChg chg="addSp delSp modSp add mod replId setBg modClrScheme delDesignElem chgLayout">
        <pc:chgData name="Thamari Mary" userId="S::mthamari@tanagerintl.org::23f4f64e-870c-47a2-9b7f-61500b67458c" providerId="AD" clId="Web-{E92D44C5-7262-CD02-EF21-1430DE824BF7}" dt="2023-12-06T09:52:42.640" v="585"/>
        <pc:sldMkLst>
          <pc:docMk/>
          <pc:sldMk cId="1032292862" sldId="337"/>
        </pc:sldMkLst>
      </pc:sldChg>
      <pc:sldChg chg="add del replId">
        <pc:chgData name="Thamari Mary" userId="S::mthamari@tanagerintl.org::23f4f64e-870c-47a2-9b7f-61500b67458c" providerId="AD" clId="Web-{E92D44C5-7262-CD02-EF21-1430DE824BF7}" dt="2023-12-06T07:54:17.866" v="53"/>
        <pc:sldMkLst>
          <pc:docMk/>
          <pc:sldMk cId="1755036371" sldId="337"/>
        </pc:sldMkLst>
      </pc:sldChg>
      <pc:sldChg chg="addSp delSp modSp add mod replId setBg modClrScheme delDesignElem chgLayout">
        <pc:chgData name="Thamari Mary" userId="S::mthamari@tanagerintl.org::23f4f64e-870c-47a2-9b7f-61500b67458c" providerId="AD" clId="Web-{E92D44C5-7262-CD02-EF21-1430DE824BF7}" dt="2023-12-06T09:52:42.640" v="585"/>
        <pc:sldMkLst>
          <pc:docMk/>
          <pc:sldMk cId="3513029743" sldId="338"/>
        </pc:sldMkLst>
      </pc:sldChg>
      <pc:sldChg chg="addSp delSp modSp add mod replId setBg modClrScheme delDesignElem chgLayout">
        <pc:chgData name="Thamari Mary" userId="S::mthamari@tanagerintl.org::23f4f64e-870c-47a2-9b7f-61500b67458c" providerId="AD" clId="Web-{E92D44C5-7262-CD02-EF21-1430DE824BF7}" dt="2023-12-06T09:52:42.640" v="585"/>
        <pc:sldMkLst>
          <pc:docMk/>
          <pc:sldMk cId="2817029079" sldId="339"/>
        </pc:sldMkLst>
      </pc:sldChg>
      <pc:sldChg chg="addSp delSp modSp add mod replId setBg modClrScheme delDesignElem chgLayout">
        <pc:chgData name="Thamari Mary" userId="S::mthamari@tanagerintl.org::23f4f64e-870c-47a2-9b7f-61500b67458c" providerId="AD" clId="Web-{E92D44C5-7262-CD02-EF21-1430DE824BF7}" dt="2023-12-06T09:52:42.640" v="585"/>
        <pc:sldMkLst>
          <pc:docMk/>
          <pc:sldMk cId="617272600" sldId="340"/>
        </pc:sldMkLst>
      </pc:sldChg>
      <pc:sldChg chg="addSp delSp modSp add mod replId modClrScheme delDesignElem chgLayout">
        <pc:chgData name="Thamari Mary" userId="S::mthamari@tanagerintl.org::23f4f64e-870c-47a2-9b7f-61500b67458c" providerId="AD" clId="Web-{E92D44C5-7262-CD02-EF21-1430DE824BF7}" dt="2023-12-06T09:52:42.640" v="585"/>
        <pc:sldMkLst>
          <pc:docMk/>
          <pc:sldMk cId="3374401123" sldId="341"/>
        </pc:sldMkLst>
      </pc:sldChg>
      <pc:sldChg chg="addSp delSp modSp new mod setBg">
        <pc:chgData name="Thamari Mary" userId="S::mthamari@tanagerintl.org::23f4f64e-870c-47a2-9b7f-61500b67458c" providerId="AD" clId="Web-{E92D44C5-7262-CD02-EF21-1430DE824BF7}" dt="2023-12-06T11:33:07.005" v="620" actId="20577"/>
        <pc:sldMkLst>
          <pc:docMk/>
          <pc:sldMk cId="4144949026" sldId="342"/>
        </pc:sldMkLst>
      </pc:sldChg>
      <pc:sldChg chg="addSp modSp new mod setBg">
        <pc:chgData name="Thamari Mary" userId="S::mthamari@tanagerintl.org::23f4f64e-870c-47a2-9b7f-61500b67458c" providerId="AD" clId="Web-{E92D44C5-7262-CD02-EF21-1430DE824BF7}" dt="2023-12-06T11:32:54.567" v="617" actId="20577"/>
        <pc:sldMkLst>
          <pc:docMk/>
          <pc:sldMk cId="2239852970" sldId="343"/>
        </pc:sldMkLst>
      </pc:sldChg>
      <pc:sldMasterChg chg="add del addSldLayout delSldLayout">
        <pc:chgData name="Thamari Mary" userId="S::mthamari@tanagerintl.org::23f4f64e-870c-47a2-9b7f-61500b67458c" providerId="AD" clId="Web-{E92D44C5-7262-CD02-EF21-1430DE824BF7}" dt="2023-12-06T09:52:42.640" v="585"/>
        <pc:sldMasterMkLst>
          <pc:docMk/>
          <pc:sldMasterMk cId="528465620" sldId="2147483695"/>
        </pc:sldMasterMkLst>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3260247779" sldId="2147483696"/>
          </pc:sldLayoutMkLst>
        </pc:sldLayoutChg>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2175361657" sldId="2147483697"/>
          </pc:sldLayoutMkLst>
        </pc:sldLayoutChg>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86938728" sldId="2147483698"/>
          </pc:sldLayoutMkLst>
        </pc:sldLayoutChg>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2417976982" sldId="2147483699"/>
          </pc:sldLayoutMkLst>
        </pc:sldLayoutChg>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2414487684" sldId="2147483700"/>
          </pc:sldLayoutMkLst>
        </pc:sldLayoutChg>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194076624" sldId="2147483701"/>
          </pc:sldLayoutMkLst>
        </pc:sldLayoutChg>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3112090236" sldId="2147483702"/>
          </pc:sldLayoutMkLst>
        </pc:sldLayoutChg>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2179135677" sldId="2147483703"/>
          </pc:sldLayoutMkLst>
        </pc:sldLayoutChg>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4153249182" sldId="2147483704"/>
          </pc:sldLayoutMkLst>
        </pc:sldLayoutChg>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706933819" sldId="2147483705"/>
          </pc:sldLayoutMkLst>
        </pc:sldLayoutChg>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2900428193" sldId="2147483706"/>
          </pc:sldLayoutMkLst>
        </pc:sldLayoutChg>
        <pc:sldLayoutChg chg="add del">
          <pc:chgData name="Thamari Mary" userId="S::mthamari@tanagerintl.org::23f4f64e-870c-47a2-9b7f-61500b67458c" providerId="AD" clId="Web-{E92D44C5-7262-CD02-EF21-1430DE824BF7}" dt="2023-12-06T09:52:42.640" v="585"/>
          <pc:sldLayoutMkLst>
            <pc:docMk/>
            <pc:sldMasterMk cId="528465620" sldId="2147483695"/>
            <pc:sldLayoutMk cId="3565956387" sldId="2147483707"/>
          </pc:sldLayoutMkLst>
        </pc:sldLayoutChg>
      </pc:sldMasterChg>
      <pc:sldMasterChg chg="add del addSldLayout delSldLayout modSldLayout">
        <pc:chgData name="Thamari Mary" userId="S::mthamari@tanagerintl.org::23f4f64e-870c-47a2-9b7f-61500b67458c" providerId="AD" clId="Web-{E92D44C5-7262-CD02-EF21-1430DE824BF7}" dt="2023-12-06T09:52:42.640" v="585"/>
        <pc:sldMasterMkLst>
          <pc:docMk/>
          <pc:sldMasterMk cId="2156582292" sldId="2147483708"/>
        </pc:sldMasterMkLst>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4291550741" sldId="2147483709"/>
          </pc:sldLayoutMkLst>
        </pc:sldLayoutChg>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1539222628" sldId="2147483710"/>
          </pc:sldLayoutMkLst>
        </pc:sldLayoutChg>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1035402049" sldId="2147483711"/>
          </pc:sldLayoutMkLst>
        </pc:sldLayoutChg>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1792405585" sldId="2147483712"/>
          </pc:sldLayoutMkLst>
        </pc:sldLayoutChg>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162571251" sldId="2147483713"/>
          </pc:sldLayoutMkLst>
        </pc:sldLayoutChg>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1140899752" sldId="2147483714"/>
          </pc:sldLayoutMkLst>
        </pc:sldLayoutChg>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1688138482" sldId="2147483715"/>
          </pc:sldLayoutMkLst>
        </pc:sldLayoutChg>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3223523679" sldId="2147483716"/>
          </pc:sldLayoutMkLst>
        </pc:sldLayoutChg>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3843964758" sldId="2147483717"/>
          </pc:sldLayoutMkLst>
        </pc:sldLayoutChg>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2611050450" sldId="2147483718"/>
          </pc:sldLayoutMkLst>
        </pc:sldLayoutChg>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1576301486" sldId="2147483719"/>
          </pc:sldLayoutMkLst>
        </pc:sldLayoutChg>
        <pc:sldLayoutChg chg="add del mod replId">
          <pc:chgData name="Thamari Mary" userId="S::mthamari@tanagerintl.org::23f4f64e-870c-47a2-9b7f-61500b67458c" providerId="AD" clId="Web-{E92D44C5-7262-CD02-EF21-1430DE824BF7}" dt="2023-12-06T09:52:42.640" v="585"/>
          <pc:sldLayoutMkLst>
            <pc:docMk/>
            <pc:sldMasterMk cId="2156582292" sldId="2147483708"/>
            <pc:sldLayoutMk cId="266016321" sldId="2147483720"/>
          </pc:sldLayoutMkLst>
        </pc:sldLayoutChg>
      </pc:sldMasterChg>
    </pc:docChg>
  </pc:docChgLst>
  <pc:docChgLst>
    <pc:chgData name="Sharon Anyango" userId="S::sanyango@tanagerintl.org::31a44492-cb28-46ee-b825-52522b6b2113" providerId="AD" clId="Web-{BDE68115-D736-4EDF-827A-2046A8C2E95C}"/>
    <pc:docChg chg="modSld">
      <pc:chgData name="Sharon Anyango" userId="S::sanyango@tanagerintl.org::31a44492-cb28-46ee-b825-52522b6b2113" providerId="AD" clId="Web-{BDE68115-D736-4EDF-827A-2046A8C2E95C}" dt="2024-03-18T06:34:48.836" v="0" actId="20577"/>
      <pc:docMkLst>
        <pc:docMk/>
      </pc:docMkLst>
      <pc:sldChg chg="modSp">
        <pc:chgData name="Sharon Anyango" userId="S::sanyango@tanagerintl.org::31a44492-cb28-46ee-b825-52522b6b2113" providerId="AD" clId="Web-{BDE68115-D736-4EDF-827A-2046A8C2E95C}" dt="2024-03-18T06:34:48.836" v="0" actId="20577"/>
        <pc:sldMkLst>
          <pc:docMk/>
          <pc:sldMk cId="2661061782" sldId="320"/>
        </pc:sldMkLst>
      </pc:sldChg>
    </pc:docChg>
  </pc:docChgLst>
  <pc:docChgLst>
    <pc:chgData name="Thamari Mary" userId="23f4f64e-870c-47a2-9b7f-61500b67458c" providerId="ADAL" clId="{3B5DDAF2-DA04-4740-A77A-57CF2ABA14F6}"/>
    <pc:docChg chg="undo custSel addSld delSld modSld sldOrd modNotesMaster">
      <pc:chgData name="Thamari Mary" userId="23f4f64e-870c-47a2-9b7f-61500b67458c" providerId="ADAL" clId="{3B5DDAF2-DA04-4740-A77A-57CF2ABA14F6}" dt="2024-05-23T11:56:15.395" v="870" actId="47"/>
      <pc:docMkLst>
        <pc:docMk/>
      </pc:docMkLst>
      <pc:sldChg chg="modSp mod modNotesTx">
        <pc:chgData name="Thamari Mary" userId="23f4f64e-870c-47a2-9b7f-61500b67458c" providerId="ADAL" clId="{3B5DDAF2-DA04-4740-A77A-57CF2ABA14F6}" dt="2024-05-23T06:53:55.941" v="580" actId="27636"/>
        <pc:sldMkLst>
          <pc:docMk/>
          <pc:sldMk cId="2919219807" sldId="267"/>
        </pc:sldMkLst>
      </pc:sldChg>
      <pc:sldChg chg="modSp mod">
        <pc:chgData name="Thamari Mary" userId="23f4f64e-870c-47a2-9b7f-61500b67458c" providerId="ADAL" clId="{3B5DDAF2-DA04-4740-A77A-57CF2ABA14F6}" dt="2024-05-23T05:59:25.808" v="524" actId="20577"/>
        <pc:sldMkLst>
          <pc:docMk/>
          <pc:sldMk cId="812172983" sldId="269"/>
        </pc:sldMkLst>
      </pc:sldChg>
      <pc:sldChg chg="delSp modSp del mod ord">
        <pc:chgData name="Thamari Mary" userId="23f4f64e-870c-47a2-9b7f-61500b67458c" providerId="ADAL" clId="{3B5DDAF2-DA04-4740-A77A-57CF2ABA14F6}" dt="2024-05-23T11:56:15.395" v="870" actId="47"/>
        <pc:sldMkLst>
          <pc:docMk/>
          <pc:sldMk cId="964420446" sldId="271"/>
        </pc:sldMkLst>
      </pc:sldChg>
      <pc:sldChg chg="modSp mod">
        <pc:chgData name="Thamari Mary" userId="23f4f64e-870c-47a2-9b7f-61500b67458c" providerId="ADAL" clId="{3B5DDAF2-DA04-4740-A77A-57CF2ABA14F6}" dt="2024-05-23T05:56:00.826" v="463" actId="20577"/>
        <pc:sldMkLst>
          <pc:docMk/>
          <pc:sldMk cId="157906781" sldId="281"/>
        </pc:sldMkLst>
      </pc:sldChg>
      <pc:sldChg chg="modSp mod">
        <pc:chgData name="Thamari Mary" userId="23f4f64e-870c-47a2-9b7f-61500b67458c" providerId="ADAL" clId="{3B5DDAF2-DA04-4740-A77A-57CF2ABA14F6}" dt="2024-05-23T06:01:41.608" v="529" actId="207"/>
        <pc:sldMkLst>
          <pc:docMk/>
          <pc:sldMk cId="106684723" sldId="282"/>
        </pc:sldMkLst>
      </pc:sldChg>
      <pc:sldChg chg="modSp mod">
        <pc:chgData name="Thamari Mary" userId="23f4f64e-870c-47a2-9b7f-61500b67458c" providerId="ADAL" clId="{3B5DDAF2-DA04-4740-A77A-57CF2ABA14F6}" dt="2024-05-23T06:02:46.252" v="559" actId="113"/>
        <pc:sldMkLst>
          <pc:docMk/>
          <pc:sldMk cId="1838107773" sldId="283"/>
        </pc:sldMkLst>
      </pc:sldChg>
      <pc:sldChg chg="modSp mod">
        <pc:chgData name="Thamari Mary" userId="23f4f64e-870c-47a2-9b7f-61500b67458c" providerId="ADAL" clId="{3B5DDAF2-DA04-4740-A77A-57CF2ABA14F6}" dt="2024-05-23T06:56:13.522" v="696" actId="20577"/>
        <pc:sldMkLst>
          <pc:docMk/>
          <pc:sldMk cId="1126977468" sldId="284"/>
        </pc:sldMkLst>
      </pc:sldChg>
      <pc:sldChg chg="modSp mod">
        <pc:chgData name="Thamari Mary" userId="23f4f64e-870c-47a2-9b7f-61500b67458c" providerId="ADAL" clId="{3B5DDAF2-DA04-4740-A77A-57CF2ABA14F6}" dt="2024-05-23T11:49:13.467" v="704" actId="21"/>
        <pc:sldMkLst>
          <pc:docMk/>
          <pc:sldMk cId="280470940" sldId="285"/>
        </pc:sldMkLst>
      </pc:sldChg>
      <pc:sldChg chg="ord">
        <pc:chgData name="Thamari Mary" userId="23f4f64e-870c-47a2-9b7f-61500b67458c" providerId="ADAL" clId="{3B5DDAF2-DA04-4740-A77A-57CF2ABA14F6}" dt="2024-05-23T11:55:39.886" v="866"/>
        <pc:sldMkLst>
          <pc:docMk/>
          <pc:sldMk cId="1336964690" sldId="286"/>
        </pc:sldMkLst>
      </pc:sldChg>
      <pc:sldChg chg="modSp mod modNotesTx">
        <pc:chgData name="Thamari Mary" userId="23f4f64e-870c-47a2-9b7f-61500b67458c" providerId="ADAL" clId="{3B5DDAF2-DA04-4740-A77A-57CF2ABA14F6}" dt="2024-05-23T04:49:55.129" v="26" actId="20577"/>
        <pc:sldMkLst>
          <pc:docMk/>
          <pc:sldMk cId="3167282981" sldId="290"/>
        </pc:sldMkLst>
      </pc:sldChg>
      <pc:sldChg chg="modSp mod modNotesTx">
        <pc:chgData name="Thamari Mary" userId="23f4f64e-870c-47a2-9b7f-61500b67458c" providerId="ADAL" clId="{3B5DDAF2-DA04-4740-A77A-57CF2ABA14F6}" dt="2024-05-23T04:50:35.583" v="30"/>
        <pc:sldMkLst>
          <pc:docMk/>
          <pc:sldMk cId="347519855" sldId="293"/>
        </pc:sldMkLst>
      </pc:sldChg>
      <pc:sldChg chg="addSp delSp modSp mod">
        <pc:chgData name="Thamari Mary" userId="23f4f64e-870c-47a2-9b7f-61500b67458c" providerId="ADAL" clId="{3B5DDAF2-DA04-4740-A77A-57CF2ABA14F6}" dt="2024-05-23T11:51:39.522" v="741"/>
        <pc:sldMkLst>
          <pc:docMk/>
          <pc:sldMk cId="3192021456" sldId="294"/>
        </pc:sldMkLst>
      </pc:sldChg>
      <pc:sldChg chg="modSp mod">
        <pc:chgData name="Thamari Mary" userId="23f4f64e-870c-47a2-9b7f-61500b67458c" providerId="ADAL" clId="{3B5DDAF2-DA04-4740-A77A-57CF2ABA14F6}" dt="2024-05-23T04:56:34.068" v="35" actId="14100"/>
        <pc:sldMkLst>
          <pc:docMk/>
          <pc:sldMk cId="1531684630" sldId="295"/>
        </pc:sldMkLst>
      </pc:sldChg>
      <pc:sldChg chg="addSp delSp modSp mod">
        <pc:chgData name="Thamari Mary" userId="23f4f64e-870c-47a2-9b7f-61500b67458c" providerId="ADAL" clId="{3B5DDAF2-DA04-4740-A77A-57CF2ABA14F6}" dt="2024-05-23T11:51:29.837" v="738"/>
        <pc:sldMkLst>
          <pc:docMk/>
          <pc:sldMk cId="2323520249" sldId="326"/>
        </pc:sldMkLst>
      </pc:sldChg>
      <pc:sldChg chg="addSp delSp modSp mod">
        <pc:chgData name="Thamari Mary" userId="23f4f64e-870c-47a2-9b7f-61500b67458c" providerId="ADAL" clId="{3B5DDAF2-DA04-4740-A77A-57CF2ABA14F6}" dt="2024-05-23T11:51:48.457" v="744"/>
        <pc:sldMkLst>
          <pc:docMk/>
          <pc:sldMk cId="2126092608" sldId="327"/>
        </pc:sldMkLst>
      </pc:sldChg>
      <pc:sldChg chg="modSp mod">
        <pc:chgData name="Thamari Mary" userId="23f4f64e-870c-47a2-9b7f-61500b67458c" providerId="ADAL" clId="{3B5DDAF2-DA04-4740-A77A-57CF2ABA14F6}" dt="2024-05-23T04:57:27.396" v="38" actId="255"/>
        <pc:sldMkLst>
          <pc:docMk/>
          <pc:sldMk cId="3235034815" sldId="329"/>
        </pc:sldMkLst>
      </pc:sldChg>
      <pc:sldChg chg="modSp mod">
        <pc:chgData name="Thamari Mary" userId="23f4f64e-870c-47a2-9b7f-61500b67458c" providerId="ADAL" clId="{3B5DDAF2-DA04-4740-A77A-57CF2ABA14F6}" dt="2024-05-23T04:58:01.831" v="40" actId="5793"/>
        <pc:sldMkLst>
          <pc:docMk/>
          <pc:sldMk cId="541785167" sldId="330"/>
        </pc:sldMkLst>
      </pc:sldChg>
      <pc:sldChg chg="modSp mod">
        <pc:chgData name="Thamari Mary" userId="23f4f64e-870c-47a2-9b7f-61500b67458c" providerId="ADAL" clId="{3B5DDAF2-DA04-4740-A77A-57CF2ABA14F6}" dt="2024-05-23T06:03:04.190" v="563" actId="20577"/>
        <pc:sldMkLst>
          <pc:docMk/>
          <pc:sldMk cId="3999337440" sldId="333"/>
        </pc:sldMkLst>
      </pc:sldChg>
      <pc:sldChg chg="modSp mod">
        <pc:chgData name="Thamari Mary" userId="23f4f64e-870c-47a2-9b7f-61500b67458c" providerId="ADAL" clId="{3B5DDAF2-DA04-4740-A77A-57CF2ABA14F6}" dt="2024-05-23T06:55:11.544" v="586" actId="1076"/>
        <pc:sldMkLst>
          <pc:docMk/>
          <pc:sldMk cId="3337281364" sldId="334"/>
        </pc:sldMkLst>
      </pc:sldChg>
      <pc:sldChg chg="modSp modNotesTx">
        <pc:chgData name="Thamari Mary" userId="23f4f64e-870c-47a2-9b7f-61500b67458c" providerId="ADAL" clId="{3B5DDAF2-DA04-4740-A77A-57CF2ABA14F6}" dt="2024-05-23T04:50:19.159" v="28"/>
        <pc:sldMkLst>
          <pc:docMk/>
          <pc:sldMk cId="3513029743" sldId="338"/>
        </pc:sldMkLst>
      </pc:sldChg>
      <pc:sldChg chg="modSp mod modNotesTx">
        <pc:chgData name="Thamari Mary" userId="23f4f64e-870c-47a2-9b7f-61500b67458c" providerId="ADAL" clId="{3B5DDAF2-DA04-4740-A77A-57CF2ABA14F6}" dt="2024-05-23T04:48:56.239" v="2"/>
        <pc:sldMkLst>
          <pc:docMk/>
          <pc:sldMk cId="3374401123" sldId="341"/>
        </pc:sldMkLst>
      </pc:sldChg>
      <pc:sldChg chg="modSp mod">
        <pc:chgData name="Thamari Mary" userId="23f4f64e-870c-47a2-9b7f-61500b67458c" providerId="ADAL" clId="{3B5DDAF2-DA04-4740-A77A-57CF2ABA14F6}" dt="2024-05-23T05:32:14.946" v="41" actId="1076"/>
        <pc:sldMkLst>
          <pc:docMk/>
          <pc:sldMk cId="4144949026" sldId="342"/>
        </pc:sldMkLst>
      </pc:sldChg>
      <pc:sldChg chg="modNotesTx">
        <pc:chgData name="Thamari Mary" userId="23f4f64e-870c-47a2-9b7f-61500b67458c" providerId="ADAL" clId="{3B5DDAF2-DA04-4740-A77A-57CF2ABA14F6}" dt="2024-05-23T05:34:26.387" v="43" actId="20577"/>
        <pc:sldMkLst>
          <pc:docMk/>
          <pc:sldMk cId="2239852970" sldId="343"/>
        </pc:sldMkLst>
      </pc:sldChg>
      <pc:sldChg chg="modSp mod">
        <pc:chgData name="Thamari Mary" userId="23f4f64e-870c-47a2-9b7f-61500b67458c" providerId="ADAL" clId="{3B5DDAF2-DA04-4740-A77A-57CF2ABA14F6}" dt="2024-05-23T05:49:03.842" v="144" actId="207"/>
        <pc:sldMkLst>
          <pc:docMk/>
          <pc:sldMk cId="1080459257" sldId="344"/>
        </pc:sldMkLst>
      </pc:sldChg>
      <pc:sldChg chg="modSp mod">
        <pc:chgData name="Thamari Mary" userId="23f4f64e-870c-47a2-9b7f-61500b67458c" providerId="ADAL" clId="{3B5DDAF2-DA04-4740-A77A-57CF2ABA14F6}" dt="2024-05-23T05:51:20.878" v="184" actId="207"/>
        <pc:sldMkLst>
          <pc:docMk/>
          <pc:sldMk cId="1145588531" sldId="345"/>
        </pc:sldMkLst>
      </pc:sldChg>
      <pc:sldChg chg="modSp del mod">
        <pc:chgData name="Thamari Mary" userId="23f4f64e-870c-47a2-9b7f-61500b67458c" providerId="ADAL" clId="{3B5DDAF2-DA04-4740-A77A-57CF2ABA14F6}" dt="2024-05-23T05:59:36.418" v="525" actId="47"/>
        <pc:sldMkLst>
          <pc:docMk/>
          <pc:sldMk cId="679744852" sldId="346"/>
        </pc:sldMkLst>
      </pc:sldChg>
      <pc:sldChg chg="addSp delSp modSp mod">
        <pc:chgData name="Thamari Mary" userId="23f4f64e-870c-47a2-9b7f-61500b67458c" providerId="ADAL" clId="{3B5DDAF2-DA04-4740-A77A-57CF2ABA14F6}" dt="2024-05-23T05:41:13.178" v="77" actId="20577"/>
        <pc:sldMkLst>
          <pc:docMk/>
          <pc:sldMk cId="3161777015" sldId="350"/>
        </pc:sldMkLst>
      </pc:sldChg>
      <pc:sldChg chg="modSp mod">
        <pc:chgData name="Thamari Mary" userId="23f4f64e-870c-47a2-9b7f-61500b67458c" providerId="ADAL" clId="{3B5DDAF2-DA04-4740-A77A-57CF2ABA14F6}" dt="2024-05-23T05:48:14.800" v="139" actId="207"/>
        <pc:sldMkLst>
          <pc:docMk/>
          <pc:sldMk cId="3656047456" sldId="351"/>
        </pc:sldMkLst>
      </pc:sldChg>
      <pc:sldChg chg="modSp mod">
        <pc:chgData name="Thamari Mary" userId="23f4f64e-870c-47a2-9b7f-61500b67458c" providerId="ADAL" clId="{3B5DDAF2-DA04-4740-A77A-57CF2ABA14F6}" dt="2024-05-23T05:48:02.176" v="138" actId="207"/>
        <pc:sldMkLst>
          <pc:docMk/>
          <pc:sldMk cId="809995222" sldId="352"/>
        </pc:sldMkLst>
      </pc:sldChg>
      <pc:sldChg chg="modSp mod">
        <pc:chgData name="Thamari Mary" userId="23f4f64e-870c-47a2-9b7f-61500b67458c" providerId="ADAL" clId="{3B5DDAF2-DA04-4740-A77A-57CF2ABA14F6}" dt="2024-05-23T05:48:44.132" v="143" actId="207"/>
        <pc:sldMkLst>
          <pc:docMk/>
          <pc:sldMk cId="544235001" sldId="354"/>
        </pc:sldMkLst>
      </pc:sldChg>
      <pc:sldChg chg="modSp mod">
        <pc:chgData name="Thamari Mary" userId="23f4f64e-870c-47a2-9b7f-61500b67458c" providerId="ADAL" clId="{3B5DDAF2-DA04-4740-A77A-57CF2ABA14F6}" dt="2024-05-23T06:53:32.513" v="575" actId="1076"/>
        <pc:sldMkLst>
          <pc:docMk/>
          <pc:sldMk cId="598007990" sldId="356"/>
        </pc:sldMkLst>
      </pc:sldChg>
      <pc:sldChg chg="add">
        <pc:chgData name="Thamari Mary" userId="23f4f64e-870c-47a2-9b7f-61500b67458c" providerId="ADAL" clId="{3B5DDAF2-DA04-4740-A77A-57CF2ABA14F6}" dt="2024-05-23T05:35:29.631" v="44" actId="2890"/>
        <pc:sldMkLst>
          <pc:docMk/>
          <pc:sldMk cId="1938113422" sldId="357"/>
        </pc:sldMkLst>
      </pc:sldChg>
      <pc:sldChg chg="addSp modSp add mod">
        <pc:chgData name="Thamari Mary" userId="23f4f64e-870c-47a2-9b7f-61500b67458c" providerId="ADAL" clId="{3B5DDAF2-DA04-4740-A77A-57CF2ABA14F6}" dt="2024-05-23T11:51:08.984" v="735" actId="20577"/>
        <pc:sldMkLst>
          <pc:docMk/>
          <pc:sldMk cId="3303063156" sldId="358"/>
        </pc:sldMkLst>
      </pc:sldChg>
      <pc:sldChg chg="addSp modSp add del mod">
        <pc:chgData name="Thamari Mary" userId="23f4f64e-870c-47a2-9b7f-61500b67458c" providerId="ADAL" clId="{3B5DDAF2-DA04-4740-A77A-57CF2ABA14F6}" dt="2024-05-23T11:55:53.739" v="867" actId="47"/>
        <pc:sldMkLst>
          <pc:docMk/>
          <pc:sldMk cId="4101624327" sldId="359"/>
        </pc:sldMkLst>
      </pc:sldChg>
      <pc:sldChg chg="addSp delSp modSp add mod">
        <pc:chgData name="Thamari Mary" userId="23f4f64e-870c-47a2-9b7f-61500b67458c" providerId="ADAL" clId="{3B5DDAF2-DA04-4740-A77A-57CF2ABA14F6}" dt="2024-05-23T11:55:29.383" v="864" actId="1036"/>
        <pc:sldMkLst>
          <pc:docMk/>
          <pc:sldMk cId="1571437049" sldId="360"/>
        </pc:sldMkLst>
      </pc:sldChg>
    </pc:docChg>
  </pc:docChgLst>
  <pc:docChgLst>
    <pc:chgData name="Thamari Mary" userId="S::mthamari@tanagerintl.org::23f4f64e-870c-47a2-9b7f-61500b67458c" providerId="AD" clId="Web-{6023CA31-760D-73AA-7121-4703C4CD06D2}"/>
    <pc:docChg chg="modSld">
      <pc:chgData name="Thamari Mary" userId="S::mthamari@tanagerintl.org::23f4f64e-870c-47a2-9b7f-61500b67458c" providerId="AD" clId="Web-{6023CA31-760D-73AA-7121-4703C4CD06D2}" dt="2024-05-22T07:49:31.385" v="30" actId="14100"/>
      <pc:docMkLst>
        <pc:docMk/>
      </pc:docMkLst>
      <pc:sldChg chg="modSp">
        <pc:chgData name="Thamari Mary" userId="S::mthamari@tanagerintl.org::23f4f64e-870c-47a2-9b7f-61500b67458c" providerId="AD" clId="Web-{6023CA31-760D-73AA-7121-4703C4CD06D2}" dt="2024-05-22T07:48:54.836" v="28" actId="20577"/>
        <pc:sldMkLst>
          <pc:docMk/>
          <pc:sldMk cId="3773556250" sldId="259"/>
        </pc:sldMkLst>
      </pc:sldChg>
      <pc:sldChg chg="modSp">
        <pc:chgData name="Thamari Mary" userId="S::mthamari@tanagerintl.org::23f4f64e-870c-47a2-9b7f-61500b67458c" providerId="AD" clId="Web-{6023CA31-760D-73AA-7121-4703C4CD06D2}" dt="2024-05-22T07:49:31.385" v="30" actId="14100"/>
        <pc:sldMkLst>
          <pc:docMk/>
          <pc:sldMk cId="56785298" sldId="291"/>
        </pc:sldMkLst>
      </pc:sldChg>
      <pc:sldChg chg="modSp">
        <pc:chgData name="Thamari Mary" userId="S::mthamari@tanagerintl.org::23f4f64e-870c-47a2-9b7f-61500b67458c" providerId="AD" clId="Web-{6023CA31-760D-73AA-7121-4703C4CD06D2}" dt="2024-05-22T07:42:49.618" v="0" actId="20577"/>
        <pc:sldMkLst>
          <pc:docMk/>
          <pc:sldMk cId="2661061782" sldId="320"/>
        </pc:sldMkLst>
      </pc:sldChg>
      <pc:sldChg chg="modSp">
        <pc:chgData name="Thamari Mary" userId="S::mthamari@tanagerintl.org::23f4f64e-870c-47a2-9b7f-61500b67458c" providerId="AD" clId="Web-{6023CA31-760D-73AA-7121-4703C4CD06D2}" dt="2024-05-22T07:45:23.202" v="10" actId="20577"/>
        <pc:sldMkLst>
          <pc:docMk/>
          <pc:sldMk cId="1032292862" sldId="337"/>
        </pc:sldMkLst>
      </pc:sldChg>
    </pc:docChg>
  </pc:docChgLst>
  <pc:docChgLst>
    <pc:chgData name="Thamari Mary" userId="S::mthamari@tanagerintl.org::23f4f64e-870c-47a2-9b7f-61500b67458c" providerId="AD" clId="Web-{C86274B3-5FAC-9D37-D096-11FB903EE89C}"/>
    <pc:docChg chg="modSld">
      <pc:chgData name="Thamari Mary" userId="S::mthamari@tanagerintl.org::23f4f64e-870c-47a2-9b7f-61500b67458c" providerId="AD" clId="Web-{C86274B3-5FAC-9D37-D096-11FB903EE89C}" dt="2024-05-23T04:43:09.169" v="15" actId="20577"/>
      <pc:docMkLst>
        <pc:docMk/>
      </pc:docMkLst>
      <pc:sldChg chg="modSp">
        <pc:chgData name="Thamari Mary" userId="S::mthamari@tanagerintl.org::23f4f64e-870c-47a2-9b7f-61500b67458c" providerId="AD" clId="Web-{C86274B3-5FAC-9D37-D096-11FB903EE89C}" dt="2024-05-23T04:41:10.369" v="7" actId="14100"/>
        <pc:sldMkLst>
          <pc:docMk/>
          <pc:sldMk cId="3167282981" sldId="290"/>
        </pc:sldMkLst>
      </pc:sldChg>
      <pc:sldChg chg="modSp">
        <pc:chgData name="Thamari Mary" userId="S::mthamari@tanagerintl.org::23f4f64e-870c-47a2-9b7f-61500b67458c" providerId="AD" clId="Web-{C86274B3-5FAC-9D37-D096-11FB903EE89C}" dt="2024-05-23T04:41:53.308" v="11" actId="1076"/>
        <pc:sldMkLst>
          <pc:docMk/>
          <pc:sldMk cId="3513029743" sldId="338"/>
        </pc:sldMkLst>
      </pc:sldChg>
      <pc:sldChg chg="modSp">
        <pc:chgData name="Thamari Mary" userId="S::mthamari@tanagerintl.org::23f4f64e-870c-47a2-9b7f-61500b67458c" providerId="AD" clId="Web-{C86274B3-5FAC-9D37-D096-11FB903EE89C}" dt="2024-05-23T04:43:09.169" v="15" actId="20577"/>
        <pc:sldMkLst>
          <pc:docMk/>
          <pc:sldMk cId="3374401123" sldId="341"/>
        </pc:sldMkLst>
      </pc:sldChg>
    </pc:docChg>
  </pc:docChgLst>
  <pc:docChgLst>
    <pc:chgData name="Sharon Anyango" userId="S::sanyango@tanagerintl.org::31a44492-cb28-46ee-b825-52522b6b2113" providerId="AD" clId="Web-{77E1CD6B-C743-4C68-978F-8DB4A4D1E179}"/>
    <pc:docChg chg="modSld">
      <pc:chgData name="Sharon Anyango" userId="S::sanyango@tanagerintl.org::31a44492-cb28-46ee-b825-52522b6b2113" providerId="AD" clId="Web-{77E1CD6B-C743-4C68-978F-8DB4A4D1E179}" dt="2025-05-09T07:34:53.865" v="80"/>
      <pc:docMkLst>
        <pc:docMk/>
      </pc:docMkLst>
      <pc:sldChg chg="addSp delSp modSp">
        <pc:chgData name="Sharon Anyango" userId="S::sanyango@tanagerintl.org::31a44492-cb28-46ee-b825-52522b6b2113" providerId="AD" clId="Web-{77E1CD6B-C743-4C68-978F-8DB4A4D1E179}" dt="2025-05-09T07:33:44.910" v="73" actId="14100"/>
        <pc:sldMkLst>
          <pc:docMk/>
          <pc:sldMk cId="4114970899" sldId="265"/>
        </pc:sldMkLst>
        <pc:spChg chg="del mod">
          <ac:chgData name="Sharon Anyango" userId="S::sanyango@tanagerintl.org::31a44492-cb28-46ee-b825-52522b6b2113" providerId="AD" clId="Web-{77E1CD6B-C743-4C68-978F-8DB4A4D1E179}" dt="2025-05-09T07:33:21.722" v="68"/>
          <ac:spMkLst>
            <pc:docMk/>
            <pc:sldMk cId="4114970899" sldId="265"/>
            <ac:spMk id="4" creationId="{3F8C436B-486F-CBF7-D06C-B81B53297FB8}"/>
          </ac:spMkLst>
        </pc:spChg>
        <pc:spChg chg="mod">
          <ac:chgData name="Sharon Anyango" userId="S::sanyango@tanagerintl.org::31a44492-cb28-46ee-b825-52522b6b2113" providerId="AD" clId="Web-{77E1CD6B-C743-4C68-978F-8DB4A4D1E179}" dt="2025-05-09T07:33:44.910" v="73" actId="14100"/>
          <ac:spMkLst>
            <pc:docMk/>
            <pc:sldMk cId="4114970899" sldId="265"/>
            <ac:spMk id="6" creationId="{B0537CF7-9508-631C-C531-B1B89911B5EA}"/>
          </ac:spMkLst>
        </pc:spChg>
        <pc:picChg chg="add mod">
          <ac:chgData name="Sharon Anyango" userId="S::sanyango@tanagerintl.org::31a44492-cb28-46ee-b825-52522b6b2113" providerId="AD" clId="Web-{77E1CD6B-C743-4C68-978F-8DB4A4D1E179}" dt="2025-05-09T07:33:28.925" v="70" actId="1076"/>
          <ac:picMkLst>
            <pc:docMk/>
            <pc:sldMk cId="4114970899" sldId="265"/>
            <ac:picMk id="7" creationId="{5198A429-446A-B41B-4A5F-463828CE339D}"/>
          </ac:picMkLst>
        </pc:picChg>
      </pc:sldChg>
      <pc:sldChg chg="addSp delSp modSp">
        <pc:chgData name="Sharon Anyango" userId="S::sanyango@tanagerintl.org::31a44492-cb28-46ee-b825-52522b6b2113" providerId="AD" clId="Web-{77E1CD6B-C743-4C68-978F-8DB4A4D1E179}" dt="2025-05-09T07:21:35.217" v="44"/>
        <pc:sldMkLst>
          <pc:docMk/>
          <pc:sldMk cId="280470940" sldId="285"/>
        </pc:sldMkLst>
        <pc:spChg chg="mod">
          <ac:chgData name="Sharon Anyango" userId="S::sanyango@tanagerintl.org::31a44492-cb28-46ee-b825-52522b6b2113" providerId="AD" clId="Web-{77E1CD6B-C743-4C68-978F-8DB4A4D1E179}" dt="2025-05-09T07:20:58.153" v="35" actId="20577"/>
          <ac:spMkLst>
            <pc:docMk/>
            <pc:sldMk cId="280470940" sldId="285"/>
            <ac:spMk id="2" creationId="{39FF3712-2A46-2E22-5645-903B607EA567}"/>
          </ac:spMkLst>
        </pc:spChg>
        <pc:spChg chg="del mod">
          <ac:chgData name="Sharon Anyango" userId="S::sanyango@tanagerintl.org::31a44492-cb28-46ee-b825-52522b6b2113" providerId="AD" clId="Web-{77E1CD6B-C743-4C68-978F-8DB4A4D1E179}" dt="2025-05-09T07:20:30.621" v="31"/>
          <ac:spMkLst>
            <pc:docMk/>
            <pc:sldMk cId="280470940" sldId="285"/>
            <ac:spMk id="6" creationId="{929A220B-4918-7AE6-B2BF-60ED91F81B17}"/>
          </ac:spMkLst>
        </pc:spChg>
        <pc:graphicFrameChg chg="mod modGraphic">
          <ac:chgData name="Sharon Anyango" userId="S::sanyango@tanagerintl.org::31a44492-cb28-46ee-b825-52522b6b2113" providerId="AD" clId="Web-{77E1CD6B-C743-4C68-978F-8DB4A4D1E179}" dt="2025-05-09T07:21:35.217" v="44"/>
          <ac:graphicFrameMkLst>
            <pc:docMk/>
            <pc:sldMk cId="280470940" sldId="285"/>
            <ac:graphicFrameMk id="4" creationId="{B2DC7A30-6965-05AC-AAE2-D400FE8097CA}"/>
          </ac:graphicFrameMkLst>
        </pc:graphicFrameChg>
        <pc:picChg chg="add mod">
          <ac:chgData name="Sharon Anyango" userId="S::sanyango@tanagerintl.org::31a44492-cb28-46ee-b825-52522b6b2113" providerId="AD" clId="Web-{77E1CD6B-C743-4C68-978F-8DB4A4D1E179}" dt="2025-05-09T07:20:41.746" v="33" actId="1076"/>
          <ac:picMkLst>
            <pc:docMk/>
            <pc:sldMk cId="280470940" sldId="285"/>
            <ac:picMk id="7" creationId="{6E8EAA41-04B2-7210-C543-52883B879EFF}"/>
          </ac:picMkLst>
        </pc:picChg>
      </pc:sldChg>
      <pc:sldChg chg="addSp delSp modSp">
        <pc:chgData name="Sharon Anyango" userId="S::sanyango@tanagerintl.org::31a44492-cb28-46ee-b825-52522b6b2113" providerId="AD" clId="Web-{77E1CD6B-C743-4C68-978F-8DB4A4D1E179}" dt="2025-05-09T07:34:53.865" v="80"/>
        <pc:sldMkLst>
          <pc:docMk/>
          <pc:sldMk cId="2126092608" sldId="327"/>
        </pc:sldMkLst>
        <pc:spChg chg="del mod">
          <ac:chgData name="Sharon Anyango" userId="S::sanyango@tanagerintl.org::31a44492-cb28-46ee-b825-52522b6b2113" providerId="AD" clId="Web-{77E1CD6B-C743-4C68-978F-8DB4A4D1E179}" dt="2025-05-09T07:32:32.064" v="62"/>
          <ac:spMkLst>
            <pc:docMk/>
            <pc:sldMk cId="2126092608" sldId="327"/>
            <ac:spMk id="2" creationId="{5DB17514-B006-46DC-A9FF-7BCDD6E9B7D0}"/>
          </ac:spMkLst>
        </pc:spChg>
        <pc:spChg chg="add">
          <ac:chgData name="Sharon Anyango" userId="S::sanyango@tanagerintl.org::31a44492-cb28-46ee-b825-52522b6b2113" providerId="AD" clId="Web-{77E1CD6B-C743-4C68-978F-8DB4A4D1E179}" dt="2025-05-09T07:34:19.458" v="79"/>
          <ac:spMkLst>
            <pc:docMk/>
            <pc:sldMk cId="2126092608" sldId="327"/>
            <ac:spMk id="6" creationId="{45EFA4AB-B8D3-88B2-6731-00EF44B3A462}"/>
          </ac:spMkLst>
        </pc:spChg>
        <pc:picChg chg="add">
          <ac:chgData name="Sharon Anyango" userId="S::sanyango@tanagerintl.org::31a44492-cb28-46ee-b825-52522b6b2113" providerId="AD" clId="Web-{77E1CD6B-C743-4C68-978F-8DB4A4D1E179}" dt="2025-05-09T07:34:53.865" v="80"/>
          <ac:picMkLst>
            <pc:docMk/>
            <pc:sldMk cId="2126092608" sldId="327"/>
            <ac:picMk id="9" creationId="{6E5A9CCB-7541-B107-D03B-3576F122358B}"/>
          </ac:picMkLst>
        </pc:picChg>
      </pc:sldChg>
      <pc:sldChg chg="modSp">
        <pc:chgData name="Sharon Anyango" userId="S::sanyango@tanagerintl.org::31a44492-cb28-46ee-b825-52522b6b2113" providerId="AD" clId="Web-{77E1CD6B-C743-4C68-978F-8DB4A4D1E179}" dt="2025-05-09T07:17:38.679" v="20"/>
        <pc:sldMkLst>
          <pc:docMk/>
          <pc:sldMk cId="3337281364" sldId="334"/>
        </pc:sldMkLst>
        <pc:graphicFrameChg chg="mod modGraphic">
          <ac:chgData name="Sharon Anyango" userId="S::sanyango@tanagerintl.org::31a44492-cb28-46ee-b825-52522b6b2113" providerId="AD" clId="Web-{77E1CD6B-C743-4C68-978F-8DB4A4D1E179}" dt="2025-05-09T07:17:38.679" v="20"/>
          <ac:graphicFrameMkLst>
            <pc:docMk/>
            <pc:sldMk cId="3337281364" sldId="334"/>
            <ac:graphicFrameMk id="4" creationId="{DEC66919-D76C-0C08-D891-0D2FBE3008AD}"/>
          </ac:graphicFrameMkLst>
        </pc:graphicFrameChg>
      </pc:sldChg>
      <pc:sldChg chg="addSp delSp modSp">
        <pc:chgData name="Sharon Anyango" userId="S::sanyango@tanagerintl.org::31a44492-cb28-46ee-b825-52522b6b2113" providerId="AD" clId="Web-{77E1CD6B-C743-4C68-978F-8DB4A4D1E179}" dt="2025-05-09T07:18:27.102" v="29"/>
        <pc:sldMkLst>
          <pc:docMk/>
          <pc:sldMk cId="776546149" sldId="335"/>
        </pc:sldMkLst>
        <pc:spChg chg="mod">
          <ac:chgData name="Sharon Anyango" userId="S::sanyango@tanagerintl.org::31a44492-cb28-46ee-b825-52522b6b2113" providerId="AD" clId="Web-{77E1CD6B-C743-4C68-978F-8DB4A4D1E179}" dt="2025-05-09T07:18:15.133" v="27" actId="20577"/>
          <ac:spMkLst>
            <pc:docMk/>
            <pc:sldMk cId="776546149" sldId="335"/>
            <ac:spMk id="2" creationId="{2921F6A0-172C-345E-D2FD-ED67C718361E}"/>
          </ac:spMkLst>
        </pc:spChg>
        <pc:spChg chg="del mod">
          <ac:chgData name="Sharon Anyango" userId="S::sanyango@tanagerintl.org::31a44492-cb28-46ee-b825-52522b6b2113" providerId="AD" clId="Web-{77E1CD6B-C743-4C68-978F-8DB4A4D1E179}" dt="2025-05-09T07:17:46.960" v="22"/>
          <ac:spMkLst>
            <pc:docMk/>
            <pc:sldMk cId="776546149" sldId="335"/>
            <ac:spMk id="6" creationId="{D0BC1C5C-DD9F-7060-D9CF-A7E90054DEA6}"/>
          </ac:spMkLst>
        </pc:spChg>
        <pc:graphicFrameChg chg="mod modGraphic">
          <ac:chgData name="Sharon Anyango" userId="S::sanyango@tanagerintl.org::31a44492-cb28-46ee-b825-52522b6b2113" providerId="AD" clId="Web-{77E1CD6B-C743-4C68-978F-8DB4A4D1E179}" dt="2025-05-09T07:18:27.102" v="29"/>
          <ac:graphicFrameMkLst>
            <pc:docMk/>
            <pc:sldMk cId="776546149" sldId="335"/>
            <ac:graphicFrameMk id="4" creationId="{DEC66919-D76C-0C08-D891-0D2FBE3008AD}"/>
          </ac:graphicFrameMkLst>
        </pc:graphicFrameChg>
        <pc:picChg chg="add mod">
          <ac:chgData name="Sharon Anyango" userId="S::sanyango@tanagerintl.org::31a44492-cb28-46ee-b825-52522b6b2113" providerId="AD" clId="Web-{77E1CD6B-C743-4C68-978F-8DB4A4D1E179}" dt="2025-05-09T07:17:54.773" v="24" actId="1076"/>
          <ac:picMkLst>
            <pc:docMk/>
            <pc:sldMk cId="776546149" sldId="335"/>
            <ac:picMk id="7" creationId="{A21679B9-7472-2F8B-82D7-16F743C985C2}"/>
          </ac:picMkLst>
        </pc:picChg>
      </pc:sldChg>
      <pc:sldChg chg="addSp delSp modSp">
        <pc:chgData name="Sharon Anyango" userId="S::sanyango@tanagerintl.org::31a44492-cb28-46ee-b825-52522b6b2113" providerId="AD" clId="Web-{77E1CD6B-C743-4C68-978F-8DB4A4D1E179}" dt="2025-05-09T07:34:10.130" v="78" actId="1076"/>
        <pc:sldMkLst>
          <pc:docMk/>
          <pc:sldMk cId="4275547456" sldId="347"/>
        </pc:sldMkLst>
        <pc:spChg chg="del mod">
          <ac:chgData name="Sharon Anyango" userId="S::sanyango@tanagerintl.org::31a44492-cb28-46ee-b825-52522b6b2113" providerId="AD" clId="Web-{77E1CD6B-C743-4C68-978F-8DB4A4D1E179}" dt="2025-05-09T07:33:58.161" v="75"/>
          <ac:spMkLst>
            <pc:docMk/>
            <pc:sldMk cId="4275547456" sldId="347"/>
            <ac:spMk id="5" creationId="{D27B3CFA-4460-E012-1281-F0D9B1367BE3}"/>
          </ac:spMkLst>
        </pc:spChg>
        <pc:picChg chg="add mod">
          <ac:chgData name="Sharon Anyango" userId="S::sanyango@tanagerintl.org::31a44492-cb28-46ee-b825-52522b6b2113" providerId="AD" clId="Web-{77E1CD6B-C743-4C68-978F-8DB4A4D1E179}" dt="2025-05-09T07:34:10.130" v="78" actId="1076"/>
          <ac:picMkLst>
            <pc:docMk/>
            <pc:sldMk cId="4275547456" sldId="347"/>
            <ac:picMk id="7" creationId="{7FD3A2B5-7280-BD1A-976D-A33DC2EE23BE}"/>
          </ac:picMkLst>
        </pc:picChg>
      </pc:sldChg>
      <pc:sldChg chg="addSp delSp modSp">
        <pc:chgData name="Sharon Anyango" userId="S::sanyango@tanagerintl.org::31a44492-cb28-46ee-b825-52522b6b2113" providerId="AD" clId="Web-{77E1CD6B-C743-4C68-978F-8DB4A4D1E179}" dt="2025-05-09T07:32:23.861" v="60"/>
        <pc:sldMkLst>
          <pc:docMk/>
          <pc:sldMk cId="3303063156" sldId="358"/>
        </pc:sldMkLst>
        <pc:spChg chg="mod">
          <ac:chgData name="Sharon Anyango" userId="S::sanyango@tanagerintl.org::31a44492-cb28-46ee-b825-52522b6b2113" providerId="AD" clId="Web-{77E1CD6B-C743-4C68-978F-8DB4A4D1E179}" dt="2025-05-09T07:22:14.296" v="46" actId="1076"/>
          <ac:spMkLst>
            <pc:docMk/>
            <pc:sldMk cId="3303063156" sldId="358"/>
            <ac:spMk id="4" creationId="{987E723A-265B-5A04-939D-E4E3C885497E}"/>
          </ac:spMkLst>
        </pc:spChg>
        <pc:spChg chg="del mod">
          <ac:chgData name="Sharon Anyango" userId="S::sanyango@tanagerintl.org::31a44492-cb28-46ee-b825-52522b6b2113" providerId="AD" clId="Web-{77E1CD6B-C743-4C68-978F-8DB4A4D1E179}" dt="2025-05-09T07:22:26.343" v="48"/>
          <ac:spMkLst>
            <pc:docMk/>
            <pc:sldMk cId="3303063156" sldId="358"/>
            <ac:spMk id="7" creationId="{65A87044-1208-5863-E371-A89C762DB58E}"/>
          </ac:spMkLst>
        </pc:spChg>
        <pc:graphicFrameChg chg="mod modGraphic">
          <ac:chgData name="Sharon Anyango" userId="S::sanyango@tanagerintl.org::31a44492-cb28-46ee-b825-52522b6b2113" providerId="AD" clId="Web-{77E1CD6B-C743-4C68-978F-8DB4A4D1E179}" dt="2025-05-09T07:32:23.861" v="60"/>
          <ac:graphicFrameMkLst>
            <pc:docMk/>
            <pc:sldMk cId="3303063156" sldId="358"/>
            <ac:graphicFrameMk id="5" creationId="{3DC2C3B9-6016-BE1B-8304-0A96974078B4}"/>
          </ac:graphicFrameMkLst>
        </pc:graphicFrameChg>
        <pc:picChg chg="add mod">
          <ac:chgData name="Sharon Anyango" userId="S::sanyango@tanagerintl.org::31a44492-cb28-46ee-b825-52522b6b2113" providerId="AD" clId="Web-{77E1CD6B-C743-4C68-978F-8DB4A4D1E179}" dt="2025-05-09T07:22:34.375" v="50" actId="1076"/>
          <ac:picMkLst>
            <pc:docMk/>
            <pc:sldMk cId="3303063156" sldId="358"/>
            <ac:picMk id="8" creationId="{16A0F4A7-39AC-735F-815F-F6F57C126327}"/>
          </ac:picMkLst>
        </pc:picChg>
      </pc:sldChg>
      <pc:sldChg chg="addSp delSp modSp">
        <pc:chgData name="Sharon Anyango" userId="S::sanyango@tanagerintl.org::31a44492-cb28-46ee-b825-52522b6b2113" providerId="AD" clId="Web-{77E1CD6B-C743-4C68-978F-8DB4A4D1E179}" dt="2025-05-09T07:33:14.628" v="66" actId="1076"/>
        <pc:sldMkLst>
          <pc:docMk/>
          <pc:sldMk cId="1571437049" sldId="360"/>
        </pc:sldMkLst>
        <pc:spChg chg="del mod">
          <ac:chgData name="Sharon Anyango" userId="S::sanyango@tanagerintl.org::31a44492-cb28-46ee-b825-52522b6b2113" providerId="AD" clId="Web-{77E1CD6B-C743-4C68-978F-8DB4A4D1E179}" dt="2025-05-09T07:33:08.128" v="64"/>
          <ac:spMkLst>
            <pc:docMk/>
            <pc:sldMk cId="1571437049" sldId="360"/>
            <ac:spMk id="5" creationId="{424EBB0B-BEFF-E720-B848-EB6F6216B98F}"/>
          </ac:spMkLst>
        </pc:spChg>
        <pc:picChg chg="add mod">
          <ac:chgData name="Sharon Anyango" userId="S::sanyango@tanagerintl.org::31a44492-cb28-46ee-b825-52522b6b2113" providerId="AD" clId="Web-{77E1CD6B-C743-4C68-978F-8DB4A4D1E179}" dt="2025-05-09T07:33:14.628" v="66" actId="1076"/>
          <ac:picMkLst>
            <pc:docMk/>
            <pc:sldMk cId="1571437049" sldId="360"/>
            <ac:picMk id="12" creationId="{D8761F66-F4E2-EC2F-DFD3-8B9B9FA10071}"/>
          </ac:picMkLst>
        </pc:picChg>
      </pc:sldChg>
    </pc:docChg>
  </pc:docChgLst>
  <pc:docChgLst>
    <pc:chgData name="Thamari Mary" userId="S::mthamari@tanagerintl.org::23f4f64e-870c-47a2-9b7f-61500b67458c" providerId="AD" clId="Web-{D1648D56-9AE0-4E80-A6F7-DBB01DD75AB3}"/>
    <pc:docChg chg="modSld">
      <pc:chgData name="Thamari Mary" userId="S::mthamari@tanagerintl.org::23f4f64e-870c-47a2-9b7f-61500b67458c" providerId="AD" clId="Web-{D1648D56-9AE0-4E80-A6F7-DBB01DD75AB3}" dt="2024-02-29T14:18:56.041" v="84" actId="1076"/>
      <pc:docMkLst>
        <pc:docMk/>
      </pc:docMkLst>
      <pc:sldChg chg="modSp">
        <pc:chgData name="Thamari Mary" userId="S::mthamari@tanagerintl.org::23f4f64e-870c-47a2-9b7f-61500b67458c" providerId="AD" clId="Web-{D1648D56-9AE0-4E80-A6F7-DBB01DD75AB3}" dt="2024-02-29T14:16:03.973" v="60"/>
        <pc:sldMkLst>
          <pc:docMk/>
          <pc:sldMk cId="812172983" sldId="269"/>
        </pc:sldMkLst>
      </pc:sldChg>
      <pc:sldChg chg="modSp">
        <pc:chgData name="Thamari Mary" userId="S::mthamari@tanagerintl.org::23f4f64e-870c-47a2-9b7f-61500b67458c" providerId="AD" clId="Web-{D1648D56-9AE0-4E80-A6F7-DBB01DD75AB3}" dt="2024-02-29T14:15:52.598" v="57"/>
        <pc:sldMkLst>
          <pc:docMk/>
          <pc:sldMk cId="157906781" sldId="281"/>
        </pc:sldMkLst>
      </pc:sldChg>
      <pc:sldChg chg="modSp">
        <pc:chgData name="Thamari Mary" userId="S::mthamari@tanagerintl.org::23f4f64e-870c-47a2-9b7f-61500b67458c" providerId="AD" clId="Web-{D1648D56-9AE0-4E80-A6F7-DBB01DD75AB3}" dt="2024-02-29T14:17:27.491" v="79"/>
        <pc:sldMkLst>
          <pc:docMk/>
          <pc:sldMk cId="1838107773" sldId="283"/>
        </pc:sldMkLst>
      </pc:sldChg>
      <pc:sldChg chg="modSp">
        <pc:chgData name="Thamari Mary" userId="S::mthamari@tanagerintl.org::23f4f64e-870c-47a2-9b7f-61500b67458c" providerId="AD" clId="Web-{D1648D56-9AE0-4E80-A6F7-DBB01DD75AB3}" dt="2024-02-29T14:18:56.041" v="84" actId="1076"/>
        <pc:sldMkLst>
          <pc:docMk/>
          <pc:sldMk cId="3999337440" sldId="333"/>
        </pc:sldMkLst>
      </pc:sldChg>
      <pc:sldChg chg="modSp">
        <pc:chgData name="Thamari Mary" userId="S::mthamari@tanagerintl.org::23f4f64e-870c-47a2-9b7f-61500b67458c" providerId="AD" clId="Web-{D1648D56-9AE0-4E80-A6F7-DBB01DD75AB3}" dt="2024-02-29T14:15:21.003" v="47"/>
        <pc:sldMkLst>
          <pc:docMk/>
          <pc:sldMk cId="1080459257" sldId="344"/>
        </pc:sldMkLst>
      </pc:sldChg>
      <pc:sldChg chg="modSp">
        <pc:chgData name="Thamari Mary" userId="S::mthamari@tanagerintl.org::23f4f64e-870c-47a2-9b7f-61500b67458c" providerId="AD" clId="Web-{D1648D56-9AE0-4E80-A6F7-DBB01DD75AB3}" dt="2024-02-29T14:16:37.115" v="64"/>
        <pc:sldMkLst>
          <pc:docMk/>
          <pc:sldMk cId="679744852" sldId="346"/>
        </pc:sldMkLst>
      </pc:sldChg>
      <pc:sldChg chg="modSp">
        <pc:chgData name="Thamari Mary" userId="S::mthamari@tanagerintl.org::23f4f64e-870c-47a2-9b7f-61500b67458c" providerId="AD" clId="Web-{D1648D56-9AE0-4E80-A6F7-DBB01DD75AB3}" dt="2024-02-29T14:12:58.671" v="12"/>
        <pc:sldMkLst>
          <pc:docMk/>
          <pc:sldMk cId="3161777015" sldId="350"/>
        </pc:sldMkLst>
      </pc:sldChg>
      <pc:sldChg chg="modSp">
        <pc:chgData name="Thamari Mary" userId="S::mthamari@tanagerintl.org::23f4f64e-870c-47a2-9b7f-61500b67458c" providerId="AD" clId="Web-{D1648D56-9AE0-4E80-A6F7-DBB01DD75AB3}" dt="2024-02-29T14:13:12.812" v="13"/>
        <pc:sldMkLst>
          <pc:docMk/>
          <pc:sldMk cId="3656047456" sldId="351"/>
        </pc:sldMkLst>
      </pc:sldChg>
      <pc:sldChg chg="modSp">
        <pc:chgData name="Thamari Mary" userId="S::mthamari@tanagerintl.org::23f4f64e-870c-47a2-9b7f-61500b67458c" providerId="AD" clId="Web-{D1648D56-9AE0-4E80-A6F7-DBB01DD75AB3}" dt="2024-02-29T14:14:29.377" v="25" actId="1076"/>
        <pc:sldMkLst>
          <pc:docMk/>
          <pc:sldMk cId="809995222" sldId="352"/>
        </pc:sldMkLst>
      </pc:sldChg>
    </pc:docChg>
  </pc:docChgLst>
  <pc:docChgLst>
    <pc:chgData name="Sharon Anyango" userId="31a44492-cb28-46ee-b825-52522b6b2113" providerId="ADAL" clId="{AA826364-570C-4E6F-A25C-3FCBBBF8123C}"/>
    <pc:docChg chg="undo custSel modSld">
      <pc:chgData name="Sharon Anyango" userId="31a44492-cb28-46ee-b825-52522b6b2113" providerId="ADAL" clId="{AA826364-570C-4E6F-A25C-3FCBBBF8123C}" dt="2025-05-09T07:06:27.660" v="188" actId="255"/>
      <pc:docMkLst>
        <pc:docMk/>
      </pc:docMkLst>
      <pc:sldChg chg="addSp delSp modSp mod">
        <pc:chgData name="Sharon Anyango" userId="31a44492-cb28-46ee-b825-52522b6b2113" providerId="ADAL" clId="{AA826364-570C-4E6F-A25C-3FCBBBF8123C}" dt="2025-05-07T19:12:09.480" v="17"/>
        <pc:sldMkLst>
          <pc:docMk/>
          <pc:sldMk cId="1568168030" sldId="257"/>
        </pc:sldMkLst>
        <pc:picChg chg="add mod">
          <ac:chgData name="Sharon Anyango" userId="31a44492-cb28-46ee-b825-52522b6b2113" providerId="ADAL" clId="{AA826364-570C-4E6F-A25C-3FCBBBF8123C}" dt="2025-05-07T19:12:09.480" v="17"/>
          <ac:picMkLst>
            <pc:docMk/>
            <pc:sldMk cId="1568168030" sldId="257"/>
            <ac:picMk id="5" creationId="{B364AF9D-A1A6-085D-8BDC-B15AA4C883E8}"/>
          </ac:picMkLst>
        </pc:picChg>
      </pc:sldChg>
      <pc:sldChg chg="addSp delSp modSp mod">
        <pc:chgData name="Sharon Anyango" userId="31a44492-cb28-46ee-b825-52522b6b2113" providerId="ADAL" clId="{AA826364-570C-4E6F-A25C-3FCBBBF8123C}" dt="2025-05-07T19:13:04.055" v="25"/>
        <pc:sldMkLst>
          <pc:docMk/>
          <pc:sldMk cId="3773556250" sldId="259"/>
        </pc:sldMkLst>
        <pc:picChg chg="add mod">
          <ac:chgData name="Sharon Anyango" userId="31a44492-cb28-46ee-b825-52522b6b2113" providerId="ADAL" clId="{AA826364-570C-4E6F-A25C-3FCBBBF8123C}" dt="2025-05-07T19:13:04.055" v="25"/>
          <ac:picMkLst>
            <pc:docMk/>
            <pc:sldMk cId="3773556250" sldId="259"/>
            <ac:picMk id="7" creationId="{EA642FF8-FD71-82CB-1B3C-1F4BCDB39294}"/>
          </ac:picMkLst>
        </pc:picChg>
      </pc:sldChg>
      <pc:sldChg chg="addSp delSp modSp mod">
        <pc:chgData name="Sharon Anyango" userId="31a44492-cb28-46ee-b825-52522b6b2113" providerId="ADAL" clId="{AA826364-570C-4E6F-A25C-3FCBBBF8123C}" dt="2025-05-07T19:18:01.778" v="84" actId="1076"/>
        <pc:sldMkLst>
          <pc:docMk/>
          <pc:sldMk cId="464211828" sldId="260"/>
        </pc:sldMkLst>
        <pc:spChg chg="mod">
          <ac:chgData name="Sharon Anyango" userId="31a44492-cb28-46ee-b825-52522b6b2113" providerId="ADAL" clId="{AA826364-570C-4E6F-A25C-3FCBBBF8123C}" dt="2025-05-07T19:17:28.685" v="77" actId="27636"/>
          <ac:spMkLst>
            <pc:docMk/>
            <pc:sldMk cId="464211828" sldId="260"/>
            <ac:spMk id="2" creationId="{B1DA247C-F94D-7E46-7420-6EB7EFDF0338}"/>
          </ac:spMkLst>
        </pc:spChg>
        <pc:spChg chg="mod">
          <ac:chgData name="Sharon Anyango" userId="31a44492-cb28-46ee-b825-52522b6b2113" providerId="ADAL" clId="{AA826364-570C-4E6F-A25C-3FCBBBF8123C}" dt="2025-05-07T19:18:01.778" v="84" actId="1076"/>
          <ac:spMkLst>
            <pc:docMk/>
            <pc:sldMk cId="464211828" sldId="260"/>
            <ac:spMk id="3" creationId="{E7077318-7D1B-BF41-0F09-E86606A30D5E}"/>
          </ac:spMkLst>
        </pc:spChg>
        <pc:picChg chg="add mod">
          <ac:chgData name="Sharon Anyango" userId="31a44492-cb28-46ee-b825-52522b6b2113" providerId="ADAL" clId="{AA826364-570C-4E6F-A25C-3FCBBBF8123C}" dt="2025-05-07T19:17:36.543" v="80"/>
          <ac:picMkLst>
            <pc:docMk/>
            <pc:sldMk cId="464211828" sldId="260"/>
            <ac:picMk id="9" creationId="{2ADD986B-0BFC-EBF3-6955-15CC32748382}"/>
          </ac:picMkLst>
        </pc:picChg>
      </pc:sldChg>
      <pc:sldChg chg="addSp delSp modSp mod">
        <pc:chgData name="Sharon Anyango" userId="31a44492-cb28-46ee-b825-52522b6b2113" providerId="ADAL" clId="{AA826364-570C-4E6F-A25C-3FCBBBF8123C}" dt="2025-05-09T06:27:30.316" v="161"/>
        <pc:sldMkLst>
          <pc:docMk/>
          <pc:sldMk cId="812172983" sldId="269"/>
        </pc:sldMkLst>
        <pc:spChg chg="del mod">
          <ac:chgData name="Sharon Anyango" userId="31a44492-cb28-46ee-b825-52522b6b2113" providerId="ADAL" clId="{AA826364-570C-4E6F-A25C-3FCBBBF8123C}" dt="2025-05-09T06:27:27.563" v="160" actId="478"/>
          <ac:spMkLst>
            <pc:docMk/>
            <pc:sldMk cId="812172983" sldId="269"/>
            <ac:spMk id="4" creationId="{6D0F3559-4385-B2B4-6446-22F7A0AFF3F6}"/>
          </ac:spMkLst>
        </pc:spChg>
        <pc:picChg chg="add mod">
          <ac:chgData name="Sharon Anyango" userId="31a44492-cb28-46ee-b825-52522b6b2113" providerId="ADAL" clId="{AA826364-570C-4E6F-A25C-3FCBBBF8123C}" dt="2025-05-09T06:27:30.316" v="161"/>
          <ac:picMkLst>
            <pc:docMk/>
            <pc:sldMk cId="812172983" sldId="269"/>
            <ac:picMk id="5" creationId="{3953D7BD-7A96-701A-EAE1-558965987B96}"/>
          </ac:picMkLst>
        </pc:picChg>
      </pc:sldChg>
      <pc:sldChg chg="addSp delSp modSp mod">
        <pc:chgData name="Sharon Anyango" userId="31a44492-cb28-46ee-b825-52522b6b2113" providerId="ADAL" clId="{AA826364-570C-4E6F-A25C-3FCBBBF8123C}" dt="2025-05-07T19:11:40.838" v="11"/>
        <pc:sldMkLst>
          <pc:docMk/>
          <pc:sldMk cId="1290554057" sldId="273"/>
        </pc:sldMkLst>
        <pc:spChg chg="mod">
          <ac:chgData name="Sharon Anyango" userId="31a44492-cb28-46ee-b825-52522b6b2113" providerId="ADAL" clId="{AA826364-570C-4E6F-A25C-3FCBBBF8123C}" dt="2025-05-07T19:11:33.901" v="8" actId="14100"/>
          <ac:spMkLst>
            <pc:docMk/>
            <pc:sldMk cId="1290554057" sldId="273"/>
            <ac:spMk id="3" creationId="{92D24D7F-6DD3-3414-CC48-10C752544399}"/>
          </ac:spMkLst>
        </pc:spChg>
        <pc:picChg chg="add mod">
          <ac:chgData name="Sharon Anyango" userId="31a44492-cb28-46ee-b825-52522b6b2113" providerId="ADAL" clId="{AA826364-570C-4E6F-A25C-3FCBBBF8123C}" dt="2025-05-07T19:11:40.838" v="11"/>
          <ac:picMkLst>
            <pc:docMk/>
            <pc:sldMk cId="1290554057" sldId="273"/>
            <ac:picMk id="8" creationId="{BF71EB93-0851-BE6C-D1D8-76124F553B94}"/>
          </ac:picMkLst>
        </pc:picChg>
      </pc:sldChg>
      <pc:sldChg chg="addSp delSp modSp mod">
        <pc:chgData name="Sharon Anyango" userId="31a44492-cb28-46ee-b825-52522b6b2113" providerId="ADAL" clId="{AA826364-570C-4E6F-A25C-3FCBBBF8123C}" dt="2025-05-09T06:27:20.330" v="158"/>
        <pc:sldMkLst>
          <pc:docMk/>
          <pc:sldMk cId="157906781" sldId="281"/>
        </pc:sldMkLst>
        <pc:spChg chg="del mod">
          <ac:chgData name="Sharon Anyango" userId="31a44492-cb28-46ee-b825-52522b6b2113" providerId="ADAL" clId="{AA826364-570C-4E6F-A25C-3FCBBBF8123C}" dt="2025-05-09T06:27:17.732" v="157" actId="478"/>
          <ac:spMkLst>
            <pc:docMk/>
            <pc:sldMk cId="157906781" sldId="281"/>
            <ac:spMk id="3" creationId="{F7DAFB36-9391-1A89-B79C-BE385D32BAB6}"/>
          </ac:spMkLst>
        </pc:spChg>
        <pc:picChg chg="add mod">
          <ac:chgData name="Sharon Anyango" userId="31a44492-cb28-46ee-b825-52522b6b2113" providerId="ADAL" clId="{AA826364-570C-4E6F-A25C-3FCBBBF8123C}" dt="2025-05-09T06:27:20.330" v="158"/>
          <ac:picMkLst>
            <pc:docMk/>
            <pc:sldMk cId="157906781" sldId="281"/>
            <ac:picMk id="4" creationId="{A5F2BD0E-DBF1-E551-7069-B72D80284D74}"/>
          </ac:picMkLst>
        </pc:picChg>
      </pc:sldChg>
      <pc:sldChg chg="addSp delSp modSp mod">
        <pc:chgData name="Sharon Anyango" userId="31a44492-cb28-46ee-b825-52522b6b2113" providerId="ADAL" clId="{AA826364-570C-4E6F-A25C-3FCBBBF8123C}" dt="2025-05-09T06:28:18.653" v="166"/>
        <pc:sldMkLst>
          <pc:docMk/>
          <pc:sldMk cId="106684723" sldId="282"/>
        </pc:sldMkLst>
        <pc:spChg chg="del mod">
          <ac:chgData name="Sharon Anyango" userId="31a44492-cb28-46ee-b825-52522b6b2113" providerId="ADAL" clId="{AA826364-570C-4E6F-A25C-3FCBBBF8123C}" dt="2025-05-09T06:28:16.020" v="165" actId="478"/>
          <ac:spMkLst>
            <pc:docMk/>
            <pc:sldMk cId="106684723" sldId="282"/>
            <ac:spMk id="6" creationId="{CAED2AB3-776D-F8E1-DF0F-FBF69A30F56F}"/>
          </ac:spMkLst>
        </pc:spChg>
        <pc:spChg chg="mod">
          <ac:chgData name="Sharon Anyango" userId="31a44492-cb28-46ee-b825-52522b6b2113" providerId="ADAL" clId="{AA826364-570C-4E6F-A25C-3FCBBBF8123C}" dt="2025-05-09T06:28:09.502" v="163" actId="255"/>
          <ac:spMkLst>
            <pc:docMk/>
            <pc:sldMk cId="106684723" sldId="282"/>
            <ac:spMk id="7" creationId="{9D36B64A-1766-2C20-024E-C8602F404B09}"/>
          </ac:spMkLst>
        </pc:spChg>
        <pc:graphicFrameChg chg="modGraphic">
          <ac:chgData name="Sharon Anyango" userId="31a44492-cb28-46ee-b825-52522b6b2113" providerId="ADAL" clId="{AA826364-570C-4E6F-A25C-3FCBBBF8123C}" dt="2025-05-09T06:27:54.080" v="162" actId="2711"/>
          <ac:graphicFrameMkLst>
            <pc:docMk/>
            <pc:sldMk cId="106684723" sldId="282"/>
            <ac:graphicFrameMk id="4" creationId="{276F4230-D3E9-6006-6E5E-F5B0FC38EF12}"/>
          </ac:graphicFrameMkLst>
        </pc:graphicFrameChg>
        <pc:picChg chg="add mod">
          <ac:chgData name="Sharon Anyango" userId="31a44492-cb28-46ee-b825-52522b6b2113" providerId="ADAL" clId="{AA826364-570C-4E6F-A25C-3FCBBBF8123C}" dt="2025-05-09T06:28:18.653" v="166"/>
          <ac:picMkLst>
            <pc:docMk/>
            <pc:sldMk cId="106684723" sldId="282"/>
            <ac:picMk id="2" creationId="{2D54ADF8-96D2-5099-16C1-0055A76B2F2C}"/>
          </ac:picMkLst>
        </pc:picChg>
      </pc:sldChg>
      <pc:sldChg chg="addSp delSp modSp mod">
        <pc:chgData name="Sharon Anyango" userId="31a44492-cb28-46ee-b825-52522b6b2113" providerId="ADAL" clId="{AA826364-570C-4E6F-A25C-3FCBBBF8123C}" dt="2025-05-09T06:57:26.983" v="183" actId="2711"/>
        <pc:sldMkLst>
          <pc:docMk/>
          <pc:sldMk cId="1126977468" sldId="284"/>
        </pc:sldMkLst>
        <pc:spChg chg="del mod">
          <ac:chgData name="Sharon Anyango" userId="31a44492-cb28-46ee-b825-52522b6b2113" providerId="ADAL" clId="{AA826364-570C-4E6F-A25C-3FCBBBF8123C}" dt="2025-05-09T06:57:07.469" v="181" actId="478"/>
          <ac:spMkLst>
            <pc:docMk/>
            <pc:sldMk cId="1126977468" sldId="284"/>
            <ac:spMk id="6" creationId="{0462285B-F3E9-4530-FAFC-42D9D7C3D412}"/>
          </ac:spMkLst>
        </pc:spChg>
        <pc:graphicFrameChg chg="modGraphic">
          <ac:chgData name="Sharon Anyango" userId="31a44492-cb28-46ee-b825-52522b6b2113" providerId="ADAL" clId="{AA826364-570C-4E6F-A25C-3FCBBBF8123C}" dt="2025-05-09T06:57:26.983" v="183" actId="2711"/>
          <ac:graphicFrameMkLst>
            <pc:docMk/>
            <pc:sldMk cId="1126977468" sldId="284"/>
            <ac:graphicFrameMk id="4" creationId="{DEC66919-D76C-0C08-D891-0D2FBE3008AD}"/>
          </ac:graphicFrameMkLst>
        </pc:graphicFrameChg>
        <pc:picChg chg="add mod">
          <ac:chgData name="Sharon Anyango" userId="31a44492-cb28-46ee-b825-52522b6b2113" providerId="ADAL" clId="{AA826364-570C-4E6F-A25C-3FCBBBF8123C}" dt="2025-05-09T06:57:10.793" v="182"/>
          <ac:picMkLst>
            <pc:docMk/>
            <pc:sldMk cId="1126977468" sldId="284"/>
            <ac:picMk id="7" creationId="{7FC1306C-AF5F-D59A-E91E-5B293C7F26C5}"/>
          </ac:picMkLst>
        </pc:picChg>
      </pc:sldChg>
      <pc:sldChg chg="addSp delSp modSp mod">
        <pc:chgData name="Sharon Anyango" userId="31a44492-cb28-46ee-b825-52522b6b2113" providerId="ADAL" clId="{AA826364-570C-4E6F-A25C-3FCBBBF8123C}" dt="2025-05-07T19:14:32.842" v="44" actId="1076"/>
        <pc:sldMkLst>
          <pc:docMk/>
          <pc:sldMk cId="3167282981" sldId="290"/>
        </pc:sldMkLst>
        <pc:spChg chg="mod">
          <ac:chgData name="Sharon Anyango" userId="31a44492-cb28-46ee-b825-52522b6b2113" providerId="ADAL" clId="{AA826364-570C-4E6F-A25C-3FCBBBF8123C}" dt="2025-05-07T19:14:32.842" v="44" actId="1076"/>
          <ac:spMkLst>
            <pc:docMk/>
            <pc:sldMk cId="3167282981" sldId="290"/>
            <ac:spMk id="2" creationId="{4C1BF066-D6B7-4B42-436A-E9803B92A96F}"/>
          </ac:spMkLst>
        </pc:spChg>
        <pc:picChg chg="add mod">
          <ac:chgData name="Sharon Anyango" userId="31a44492-cb28-46ee-b825-52522b6b2113" providerId="ADAL" clId="{AA826364-570C-4E6F-A25C-3FCBBBF8123C}" dt="2025-05-07T19:13:57.762" v="37"/>
          <ac:picMkLst>
            <pc:docMk/>
            <pc:sldMk cId="3167282981" sldId="290"/>
            <ac:picMk id="9" creationId="{4E25F9AD-04CE-9F7B-6AD6-49A3BFD0903B}"/>
          </ac:picMkLst>
        </pc:picChg>
      </pc:sldChg>
      <pc:sldChg chg="addSp delSp modSp mod">
        <pc:chgData name="Sharon Anyango" userId="31a44492-cb28-46ee-b825-52522b6b2113" providerId="ADAL" clId="{AA826364-570C-4E6F-A25C-3FCBBBF8123C}" dt="2025-05-07T19:13:19.882" v="28"/>
        <pc:sldMkLst>
          <pc:docMk/>
          <pc:sldMk cId="56785298" sldId="291"/>
        </pc:sldMkLst>
        <pc:picChg chg="add mod">
          <ac:chgData name="Sharon Anyango" userId="31a44492-cb28-46ee-b825-52522b6b2113" providerId="ADAL" clId="{AA826364-570C-4E6F-A25C-3FCBBBF8123C}" dt="2025-05-07T19:13:19.882" v="28"/>
          <ac:picMkLst>
            <pc:docMk/>
            <pc:sldMk cId="56785298" sldId="291"/>
            <ac:picMk id="2" creationId="{7C243773-5229-A57F-8395-D536EF7B069D}"/>
          </ac:picMkLst>
        </pc:picChg>
      </pc:sldChg>
      <pc:sldChg chg="addSp delSp modSp mod">
        <pc:chgData name="Sharon Anyango" userId="31a44492-cb28-46ee-b825-52522b6b2113" providerId="ADAL" clId="{AA826364-570C-4E6F-A25C-3FCBBBF8123C}" dt="2025-05-07T19:13:31.047" v="31"/>
        <pc:sldMkLst>
          <pc:docMk/>
          <pc:sldMk cId="2475520813" sldId="292"/>
        </pc:sldMkLst>
        <pc:picChg chg="add mod">
          <ac:chgData name="Sharon Anyango" userId="31a44492-cb28-46ee-b825-52522b6b2113" providerId="ADAL" clId="{AA826364-570C-4E6F-A25C-3FCBBBF8123C}" dt="2025-05-07T19:13:31.047" v="31"/>
          <ac:picMkLst>
            <pc:docMk/>
            <pc:sldMk cId="2475520813" sldId="292"/>
            <ac:picMk id="9" creationId="{6713A12D-95FE-8129-CF0E-DFB52BD4B9A8}"/>
          </ac:picMkLst>
        </pc:picChg>
      </pc:sldChg>
      <pc:sldChg chg="addSp delSp modSp mod">
        <pc:chgData name="Sharon Anyango" userId="31a44492-cb28-46ee-b825-52522b6b2113" providerId="ADAL" clId="{AA826364-570C-4E6F-A25C-3FCBBBF8123C}" dt="2025-05-07T19:15:54.337" v="58"/>
        <pc:sldMkLst>
          <pc:docMk/>
          <pc:sldMk cId="347519855" sldId="293"/>
        </pc:sldMkLst>
        <pc:spChg chg="mod">
          <ac:chgData name="Sharon Anyango" userId="31a44492-cb28-46ee-b825-52522b6b2113" providerId="ADAL" clId="{AA826364-570C-4E6F-A25C-3FCBBBF8123C}" dt="2025-05-07T19:15:45.714" v="55" actId="14100"/>
          <ac:spMkLst>
            <pc:docMk/>
            <pc:sldMk cId="347519855" sldId="293"/>
            <ac:spMk id="3" creationId="{505927DD-D6F5-A463-AC59-36DC181A9896}"/>
          </ac:spMkLst>
        </pc:spChg>
        <pc:picChg chg="add mod">
          <ac:chgData name="Sharon Anyango" userId="31a44492-cb28-46ee-b825-52522b6b2113" providerId="ADAL" clId="{AA826364-570C-4E6F-A25C-3FCBBBF8123C}" dt="2025-05-07T19:15:54.337" v="58"/>
          <ac:picMkLst>
            <pc:docMk/>
            <pc:sldMk cId="347519855" sldId="293"/>
            <ac:picMk id="7" creationId="{C03DCDA3-45B8-8610-9F01-1429296B18D1}"/>
          </ac:picMkLst>
        </pc:picChg>
      </pc:sldChg>
      <pc:sldChg chg="addSp delSp modSp mod">
        <pc:chgData name="Sharon Anyango" userId="31a44492-cb28-46ee-b825-52522b6b2113" providerId="ADAL" clId="{AA826364-570C-4E6F-A25C-3FCBBBF8123C}" dt="2025-05-07T19:18:41.902" v="93"/>
        <pc:sldMkLst>
          <pc:docMk/>
          <pc:sldMk cId="1531684630" sldId="295"/>
        </pc:sldMkLst>
        <pc:spChg chg="mod">
          <ac:chgData name="Sharon Anyango" userId="31a44492-cb28-46ee-b825-52522b6b2113" providerId="ADAL" clId="{AA826364-570C-4E6F-A25C-3FCBBBF8123C}" dt="2025-05-07T19:18:22.747" v="89" actId="27636"/>
          <ac:spMkLst>
            <pc:docMk/>
            <pc:sldMk cId="1531684630" sldId="295"/>
            <ac:spMk id="3" creationId="{BE8AEE35-7D52-C6D9-FE88-26FCFF77E9FF}"/>
          </ac:spMkLst>
        </pc:spChg>
        <pc:spChg chg="mod">
          <ac:chgData name="Sharon Anyango" userId="31a44492-cb28-46ee-b825-52522b6b2113" providerId="ADAL" clId="{AA826364-570C-4E6F-A25C-3FCBBBF8123C}" dt="2025-05-07T19:18:28.960" v="90" actId="113"/>
          <ac:spMkLst>
            <pc:docMk/>
            <pc:sldMk cId="1531684630" sldId="295"/>
            <ac:spMk id="11" creationId="{3952E5F3-CCDB-F6CF-4754-6DCF9B873C0D}"/>
          </ac:spMkLst>
        </pc:spChg>
        <pc:picChg chg="add mod">
          <ac:chgData name="Sharon Anyango" userId="31a44492-cb28-46ee-b825-52522b6b2113" providerId="ADAL" clId="{AA826364-570C-4E6F-A25C-3FCBBBF8123C}" dt="2025-05-07T19:18:41.902" v="93"/>
          <ac:picMkLst>
            <pc:docMk/>
            <pc:sldMk cId="1531684630" sldId="295"/>
            <ac:picMk id="6" creationId="{62617097-666A-54A4-1D24-473E32EEB967}"/>
          </ac:picMkLst>
        </pc:picChg>
      </pc:sldChg>
      <pc:sldChg chg="addSp delSp modSp mod">
        <pc:chgData name="Sharon Anyango" userId="31a44492-cb28-46ee-b825-52522b6b2113" providerId="ADAL" clId="{AA826364-570C-4E6F-A25C-3FCBBBF8123C}" dt="2025-05-07T19:11:52.781" v="14"/>
        <pc:sldMkLst>
          <pc:docMk/>
          <pc:sldMk cId="48595965" sldId="321"/>
        </pc:sldMkLst>
        <pc:picChg chg="add mod">
          <ac:chgData name="Sharon Anyango" userId="31a44492-cb28-46ee-b825-52522b6b2113" providerId="ADAL" clId="{AA826364-570C-4E6F-A25C-3FCBBBF8123C}" dt="2025-05-07T19:11:52.781" v="14"/>
          <ac:picMkLst>
            <pc:docMk/>
            <pc:sldMk cId="48595965" sldId="321"/>
            <ac:picMk id="9" creationId="{0148AABB-4A9C-5FF2-64F8-3B75E6B8703B}"/>
          </ac:picMkLst>
        </pc:picChg>
      </pc:sldChg>
      <pc:sldChg chg="addSp delSp modSp mod">
        <pc:chgData name="Sharon Anyango" userId="31a44492-cb28-46ee-b825-52522b6b2113" providerId="ADAL" clId="{AA826364-570C-4E6F-A25C-3FCBBBF8123C}" dt="2025-05-07T19:13:44.815" v="34"/>
        <pc:sldMkLst>
          <pc:docMk/>
          <pc:sldMk cId="2077185344" sldId="323"/>
        </pc:sldMkLst>
        <pc:picChg chg="add mod">
          <ac:chgData name="Sharon Anyango" userId="31a44492-cb28-46ee-b825-52522b6b2113" providerId="ADAL" clId="{AA826364-570C-4E6F-A25C-3FCBBBF8123C}" dt="2025-05-07T19:13:44.815" v="34"/>
          <ac:picMkLst>
            <pc:docMk/>
            <pc:sldMk cId="2077185344" sldId="323"/>
            <ac:picMk id="7" creationId="{1B54ECCD-C144-B7E8-40A7-EBA4BB25E7D8}"/>
          </ac:picMkLst>
        </pc:picChg>
      </pc:sldChg>
      <pc:sldChg chg="addSp delSp modSp mod">
        <pc:chgData name="Sharon Anyango" userId="31a44492-cb28-46ee-b825-52522b6b2113" providerId="ADAL" clId="{AA826364-570C-4E6F-A25C-3FCBBBF8123C}" dt="2025-05-07T19:19:34.315" v="107"/>
        <pc:sldMkLst>
          <pc:docMk/>
          <pc:sldMk cId="935574931" sldId="324"/>
        </pc:sldMkLst>
        <pc:spChg chg="mod">
          <ac:chgData name="Sharon Anyango" userId="31a44492-cb28-46ee-b825-52522b6b2113" providerId="ADAL" clId="{AA826364-570C-4E6F-A25C-3FCBBBF8123C}" dt="2025-05-07T19:19:21.919" v="103" actId="2710"/>
          <ac:spMkLst>
            <pc:docMk/>
            <pc:sldMk cId="935574931" sldId="324"/>
            <ac:spMk id="3" creationId="{E7077318-7D1B-BF41-0F09-E86606A30D5E}"/>
          </ac:spMkLst>
        </pc:spChg>
        <pc:spChg chg="mod">
          <ac:chgData name="Sharon Anyango" userId="31a44492-cb28-46ee-b825-52522b6b2113" providerId="ADAL" clId="{AA826364-570C-4E6F-A25C-3FCBBBF8123C}" dt="2025-05-07T19:19:26.254" v="104" actId="113"/>
          <ac:spMkLst>
            <pc:docMk/>
            <pc:sldMk cId="935574931" sldId="324"/>
            <ac:spMk id="10" creationId="{A11C6F71-F08B-08C5-C856-C44B898C391A}"/>
          </ac:spMkLst>
        </pc:spChg>
        <pc:picChg chg="add mod">
          <ac:chgData name="Sharon Anyango" userId="31a44492-cb28-46ee-b825-52522b6b2113" providerId="ADAL" clId="{AA826364-570C-4E6F-A25C-3FCBBBF8123C}" dt="2025-05-07T19:19:34.315" v="107"/>
          <ac:picMkLst>
            <pc:docMk/>
            <pc:sldMk cId="935574931" sldId="324"/>
            <ac:picMk id="7" creationId="{868BC79F-D9EF-D76A-07A7-CD41703DCDED}"/>
          </ac:picMkLst>
        </pc:picChg>
      </pc:sldChg>
      <pc:sldChg chg="addSp delSp modSp mod">
        <pc:chgData name="Sharon Anyango" userId="31a44492-cb28-46ee-b825-52522b6b2113" providerId="ADAL" clId="{AA826364-570C-4E6F-A25C-3FCBBBF8123C}" dt="2025-05-07T19:21:37.239" v="121"/>
        <pc:sldMkLst>
          <pc:docMk/>
          <pc:sldMk cId="7707645" sldId="325"/>
        </pc:sldMkLst>
        <pc:spChg chg="mod">
          <ac:chgData name="Sharon Anyango" userId="31a44492-cb28-46ee-b825-52522b6b2113" providerId="ADAL" clId="{AA826364-570C-4E6F-A25C-3FCBBBF8123C}" dt="2025-05-07T19:21:21.768" v="117" actId="27636"/>
          <ac:spMkLst>
            <pc:docMk/>
            <pc:sldMk cId="7707645" sldId="325"/>
            <ac:spMk id="3" creationId="{BE8AEE35-7D52-C6D9-FE88-26FCFF77E9FF}"/>
          </ac:spMkLst>
        </pc:spChg>
        <pc:spChg chg="mod">
          <ac:chgData name="Sharon Anyango" userId="31a44492-cb28-46ee-b825-52522b6b2113" providerId="ADAL" clId="{AA826364-570C-4E6F-A25C-3FCBBBF8123C}" dt="2025-05-07T19:21:27.455" v="118" actId="113"/>
          <ac:spMkLst>
            <pc:docMk/>
            <pc:sldMk cId="7707645" sldId="325"/>
            <ac:spMk id="10" creationId="{EC56002A-AC73-6A79-134D-E44CB674B9D6}"/>
          </ac:spMkLst>
        </pc:spChg>
        <pc:picChg chg="add mod">
          <ac:chgData name="Sharon Anyango" userId="31a44492-cb28-46ee-b825-52522b6b2113" providerId="ADAL" clId="{AA826364-570C-4E6F-A25C-3FCBBBF8123C}" dt="2025-05-07T19:21:37.239" v="121"/>
          <ac:picMkLst>
            <pc:docMk/>
            <pc:sldMk cId="7707645" sldId="325"/>
            <ac:picMk id="6" creationId="{FA66AA48-AEF6-AEA2-F4B1-61E3396C44C2}"/>
          </ac:picMkLst>
        </pc:picChg>
      </pc:sldChg>
      <pc:sldChg chg="addSp delSp modSp mod">
        <pc:chgData name="Sharon Anyango" userId="31a44492-cb28-46ee-b825-52522b6b2113" providerId="ADAL" clId="{AA826364-570C-4E6F-A25C-3FCBBBF8123C}" dt="2025-05-07T19:12:53.153" v="22"/>
        <pc:sldMkLst>
          <pc:docMk/>
          <pc:sldMk cId="1878291024" sldId="328"/>
        </pc:sldMkLst>
        <pc:spChg chg="mod">
          <ac:chgData name="Sharon Anyango" userId="31a44492-cb28-46ee-b825-52522b6b2113" providerId="ADAL" clId="{AA826364-570C-4E6F-A25C-3FCBBBF8123C}" dt="2025-05-07T19:12:39.877" v="19" actId="27636"/>
          <ac:spMkLst>
            <pc:docMk/>
            <pc:sldMk cId="1878291024" sldId="328"/>
            <ac:spMk id="5" creationId="{5BF248DF-3449-BF8A-801E-B6820AC67A01}"/>
          </ac:spMkLst>
        </pc:spChg>
        <pc:picChg chg="add mod">
          <ac:chgData name="Sharon Anyango" userId="31a44492-cb28-46ee-b825-52522b6b2113" providerId="ADAL" clId="{AA826364-570C-4E6F-A25C-3FCBBBF8123C}" dt="2025-05-07T19:12:53.153" v="22"/>
          <ac:picMkLst>
            <pc:docMk/>
            <pc:sldMk cId="1878291024" sldId="328"/>
            <ac:picMk id="6" creationId="{8C4254B7-FE60-9D85-E7AF-6C9260E9E96D}"/>
          </ac:picMkLst>
        </pc:picChg>
      </pc:sldChg>
      <pc:sldChg chg="addSp delSp modSp mod">
        <pc:chgData name="Sharon Anyango" userId="31a44492-cb28-46ee-b825-52522b6b2113" providerId="ADAL" clId="{AA826364-570C-4E6F-A25C-3FCBBBF8123C}" dt="2025-05-07T19:19:11.500" v="102" actId="27636"/>
        <pc:sldMkLst>
          <pc:docMk/>
          <pc:sldMk cId="541785167" sldId="330"/>
        </pc:sldMkLst>
        <pc:spChg chg="mod">
          <ac:chgData name="Sharon Anyango" userId="31a44492-cb28-46ee-b825-52522b6b2113" providerId="ADAL" clId="{AA826364-570C-4E6F-A25C-3FCBBBF8123C}" dt="2025-05-07T19:19:11.500" v="102" actId="27636"/>
          <ac:spMkLst>
            <pc:docMk/>
            <pc:sldMk cId="541785167" sldId="330"/>
            <ac:spMk id="3" creationId="{E7077318-7D1B-BF41-0F09-E86606A30D5E}"/>
          </ac:spMkLst>
        </pc:spChg>
        <pc:spChg chg="mod">
          <ac:chgData name="Sharon Anyango" userId="31a44492-cb28-46ee-b825-52522b6b2113" providerId="ADAL" clId="{AA826364-570C-4E6F-A25C-3FCBBBF8123C}" dt="2025-05-07T19:18:57.198" v="97" actId="113"/>
          <ac:spMkLst>
            <pc:docMk/>
            <pc:sldMk cId="541785167" sldId="330"/>
            <ac:spMk id="9" creationId="{B7A52ACE-7A23-F45D-9CFD-31693F1DD463}"/>
          </ac:spMkLst>
        </pc:spChg>
        <pc:picChg chg="add mod">
          <ac:chgData name="Sharon Anyango" userId="31a44492-cb28-46ee-b825-52522b6b2113" providerId="ADAL" clId="{AA826364-570C-4E6F-A25C-3FCBBBF8123C}" dt="2025-05-07T19:18:53.150" v="96"/>
          <ac:picMkLst>
            <pc:docMk/>
            <pc:sldMk cId="541785167" sldId="330"/>
            <ac:picMk id="6" creationId="{F83AAD59-9B3F-D60C-D34D-EB9F0ED8CB89}"/>
          </ac:picMkLst>
        </pc:picChg>
      </pc:sldChg>
      <pc:sldChg chg="addSp delSp modSp mod">
        <pc:chgData name="Sharon Anyango" userId="31a44492-cb28-46ee-b825-52522b6b2113" providerId="ADAL" clId="{AA826364-570C-4E6F-A25C-3FCBBBF8123C}" dt="2025-05-07T19:21:02.300" v="114" actId="1076"/>
        <pc:sldMkLst>
          <pc:docMk/>
          <pc:sldMk cId="3009597924" sldId="331"/>
        </pc:sldMkLst>
        <pc:spChg chg="mod">
          <ac:chgData name="Sharon Anyango" userId="31a44492-cb28-46ee-b825-52522b6b2113" providerId="ADAL" clId="{AA826364-570C-4E6F-A25C-3FCBBBF8123C}" dt="2025-05-07T19:21:02.300" v="114" actId="1076"/>
          <ac:spMkLst>
            <pc:docMk/>
            <pc:sldMk cId="3009597924" sldId="331"/>
            <ac:spMk id="3" creationId="{BE8AEE35-7D52-C6D9-FE88-26FCFF77E9FF}"/>
          </ac:spMkLst>
        </pc:spChg>
        <pc:spChg chg="mod">
          <ac:chgData name="Sharon Anyango" userId="31a44492-cb28-46ee-b825-52522b6b2113" providerId="ADAL" clId="{AA826364-570C-4E6F-A25C-3FCBBBF8123C}" dt="2025-05-07T19:20:46.292" v="111" actId="113"/>
          <ac:spMkLst>
            <pc:docMk/>
            <pc:sldMk cId="3009597924" sldId="331"/>
            <ac:spMk id="9" creationId="{5C54D548-4CA1-9FC2-652F-0841E200A4A1}"/>
          </ac:spMkLst>
        </pc:spChg>
        <pc:picChg chg="add mod">
          <ac:chgData name="Sharon Anyango" userId="31a44492-cb28-46ee-b825-52522b6b2113" providerId="ADAL" clId="{AA826364-570C-4E6F-A25C-3FCBBBF8123C}" dt="2025-05-07T19:20:41.058" v="110"/>
          <ac:picMkLst>
            <pc:docMk/>
            <pc:sldMk cId="3009597924" sldId="331"/>
            <ac:picMk id="6" creationId="{6D5061BA-8304-388B-6F16-BB1512B5965C}"/>
          </ac:picMkLst>
        </pc:picChg>
      </pc:sldChg>
      <pc:sldChg chg="addSp delSp modSp mod">
        <pc:chgData name="Sharon Anyango" userId="31a44492-cb28-46ee-b825-52522b6b2113" providerId="ADAL" clId="{AA826364-570C-4E6F-A25C-3FCBBBF8123C}" dt="2025-05-09T06:55:53.726" v="171"/>
        <pc:sldMkLst>
          <pc:docMk/>
          <pc:sldMk cId="3999337440" sldId="333"/>
        </pc:sldMkLst>
        <pc:spChg chg="mod">
          <ac:chgData name="Sharon Anyango" userId="31a44492-cb28-46ee-b825-52522b6b2113" providerId="ADAL" clId="{AA826364-570C-4E6F-A25C-3FCBBBF8123C}" dt="2025-05-09T06:55:40.230" v="170"/>
          <ac:spMkLst>
            <pc:docMk/>
            <pc:sldMk cId="3999337440" sldId="333"/>
            <ac:spMk id="3" creationId="{08365704-5214-1FE6-CD10-7D0971CF969B}"/>
          </ac:spMkLst>
        </pc:spChg>
        <pc:spChg chg="del mod">
          <ac:chgData name="Sharon Anyango" userId="31a44492-cb28-46ee-b825-52522b6b2113" providerId="ADAL" clId="{AA826364-570C-4E6F-A25C-3FCBBBF8123C}" dt="2025-05-09T06:55:33.287" v="168" actId="478"/>
          <ac:spMkLst>
            <pc:docMk/>
            <pc:sldMk cId="3999337440" sldId="333"/>
            <ac:spMk id="6" creationId="{B1B7C1E3-76FC-AD32-4DE2-A1BC96913E8D}"/>
          </ac:spMkLst>
        </pc:spChg>
        <pc:picChg chg="add mod">
          <ac:chgData name="Sharon Anyango" userId="31a44492-cb28-46ee-b825-52522b6b2113" providerId="ADAL" clId="{AA826364-570C-4E6F-A25C-3FCBBBF8123C}" dt="2025-05-09T06:55:53.726" v="171"/>
          <ac:picMkLst>
            <pc:docMk/>
            <pc:sldMk cId="3999337440" sldId="333"/>
            <ac:picMk id="2" creationId="{2E8F4343-D113-5609-B146-572C0E5D94FD}"/>
          </ac:picMkLst>
        </pc:picChg>
      </pc:sldChg>
      <pc:sldChg chg="addSp delSp modSp mod">
        <pc:chgData name="Sharon Anyango" userId="31a44492-cb28-46ee-b825-52522b6b2113" providerId="ADAL" clId="{AA826364-570C-4E6F-A25C-3FCBBBF8123C}" dt="2025-05-09T07:06:27.660" v="188" actId="255"/>
        <pc:sldMkLst>
          <pc:docMk/>
          <pc:sldMk cId="3337281364" sldId="334"/>
        </pc:sldMkLst>
        <pc:spChg chg="mod">
          <ac:chgData name="Sharon Anyango" userId="31a44492-cb28-46ee-b825-52522b6b2113" providerId="ADAL" clId="{AA826364-570C-4E6F-A25C-3FCBBBF8123C}" dt="2025-05-09T07:06:27.660" v="188" actId="255"/>
          <ac:spMkLst>
            <pc:docMk/>
            <pc:sldMk cId="3337281364" sldId="334"/>
            <ac:spMk id="2" creationId="{2921F6A0-172C-345E-D2FD-ED67C718361E}"/>
          </ac:spMkLst>
        </pc:spChg>
        <pc:spChg chg="del mod">
          <ac:chgData name="Sharon Anyango" userId="31a44492-cb28-46ee-b825-52522b6b2113" providerId="ADAL" clId="{AA826364-570C-4E6F-A25C-3FCBBBF8123C}" dt="2025-05-09T07:06:08.385" v="185" actId="478"/>
          <ac:spMkLst>
            <pc:docMk/>
            <pc:sldMk cId="3337281364" sldId="334"/>
            <ac:spMk id="6" creationId="{AE1469CF-3B0B-46C0-CE7B-0488BEB72B1F}"/>
          </ac:spMkLst>
        </pc:spChg>
        <pc:picChg chg="add mod">
          <ac:chgData name="Sharon Anyango" userId="31a44492-cb28-46ee-b825-52522b6b2113" providerId="ADAL" clId="{AA826364-570C-4E6F-A25C-3FCBBBF8123C}" dt="2025-05-09T07:06:11.351" v="186"/>
          <ac:picMkLst>
            <pc:docMk/>
            <pc:sldMk cId="3337281364" sldId="334"/>
            <ac:picMk id="7" creationId="{563CD496-6294-A731-B718-6D6182B9946C}"/>
          </ac:picMkLst>
        </pc:picChg>
      </pc:sldChg>
      <pc:sldChg chg="addSp delSp modSp mod">
        <pc:chgData name="Sharon Anyango" userId="31a44492-cb28-46ee-b825-52522b6b2113" providerId="ADAL" clId="{AA826364-570C-4E6F-A25C-3FCBBBF8123C}" dt="2025-05-07T19:11:21.704" v="6"/>
        <pc:sldMkLst>
          <pc:docMk/>
          <pc:sldMk cId="1032292862" sldId="337"/>
        </pc:sldMkLst>
        <pc:spChg chg="mod">
          <ac:chgData name="Sharon Anyango" userId="31a44492-cb28-46ee-b825-52522b6b2113" providerId="ADAL" clId="{AA826364-570C-4E6F-A25C-3FCBBBF8123C}" dt="2025-05-07T19:11:12.226" v="3" actId="27636"/>
          <ac:spMkLst>
            <pc:docMk/>
            <pc:sldMk cId="1032292862" sldId="337"/>
            <ac:spMk id="3" creationId="{92D24D7F-6DD3-3414-CC48-10C752544399}"/>
          </ac:spMkLst>
        </pc:spChg>
        <pc:picChg chg="add mod">
          <ac:chgData name="Sharon Anyango" userId="31a44492-cb28-46ee-b825-52522b6b2113" providerId="ADAL" clId="{AA826364-570C-4E6F-A25C-3FCBBBF8123C}" dt="2025-05-07T19:11:21.704" v="6"/>
          <ac:picMkLst>
            <pc:docMk/>
            <pc:sldMk cId="1032292862" sldId="337"/>
            <ac:picMk id="9" creationId="{BDD7E351-7454-9D70-52B7-5D844B5BFF02}"/>
          </ac:picMkLst>
        </pc:picChg>
      </pc:sldChg>
      <pc:sldChg chg="addSp delSp modSp mod">
        <pc:chgData name="Sharon Anyango" userId="31a44492-cb28-46ee-b825-52522b6b2113" providerId="ADAL" clId="{AA826364-570C-4E6F-A25C-3FCBBBF8123C}" dt="2025-05-07T19:14:27.126" v="43" actId="1076"/>
        <pc:sldMkLst>
          <pc:docMk/>
          <pc:sldMk cId="3513029743" sldId="338"/>
        </pc:sldMkLst>
        <pc:spChg chg="mod">
          <ac:chgData name="Sharon Anyango" userId="31a44492-cb28-46ee-b825-52522b6b2113" providerId="ADAL" clId="{AA826364-570C-4E6F-A25C-3FCBBBF8123C}" dt="2025-05-07T19:14:27.126" v="43" actId="1076"/>
          <ac:spMkLst>
            <pc:docMk/>
            <pc:sldMk cId="3513029743" sldId="338"/>
            <ac:spMk id="9" creationId="{E70086DE-652D-E664-15EE-89ADC468251D}"/>
          </ac:spMkLst>
        </pc:spChg>
        <pc:graphicFrameChg chg="mod">
          <ac:chgData name="Sharon Anyango" userId="31a44492-cb28-46ee-b825-52522b6b2113" providerId="ADAL" clId="{AA826364-570C-4E6F-A25C-3FCBBBF8123C}" dt="2025-05-07T19:14:14.010" v="39" actId="2710"/>
          <ac:graphicFrameMkLst>
            <pc:docMk/>
            <pc:sldMk cId="3513029743" sldId="338"/>
            <ac:graphicFrameMk id="6" creationId="{8325F6D9-168B-41D3-5C7F-F9E9FB6DF8F5}"/>
          </ac:graphicFrameMkLst>
        </pc:graphicFrameChg>
        <pc:picChg chg="add mod">
          <ac:chgData name="Sharon Anyango" userId="31a44492-cb28-46ee-b825-52522b6b2113" providerId="ADAL" clId="{AA826364-570C-4E6F-A25C-3FCBBBF8123C}" dt="2025-05-07T19:14:21.999" v="42"/>
          <ac:picMkLst>
            <pc:docMk/>
            <pc:sldMk cId="3513029743" sldId="338"/>
            <ac:picMk id="2" creationId="{F8B2039C-9F2E-7C45-7D5B-DF897FD70E32}"/>
          </ac:picMkLst>
        </pc:picChg>
      </pc:sldChg>
      <pc:sldChg chg="addSp delSp modSp mod">
        <pc:chgData name="Sharon Anyango" userId="31a44492-cb28-46ee-b825-52522b6b2113" providerId="ADAL" clId="{AA826364-570C-4E6F-A25C-3FCBBBF8123C}" dt="2025-05-07T19:16:32.707" v="65" actId="14100"/>
        <pc:sldMkLst>
          <pc:docMk/>
          <pc:sldMk cId="2817029079" sldId="339"/>
        </pc:sldMkLst>
        <pc:spChg chg="mod">
          <ac:chgData name="Sharon Anyango" userId="31a44492-cb28-46ee-b825-52522b6b2113" providerId="ADAL" clId="{AA826364-570C-4E6F-A25C-3FCBBBF8123C}" dt="2025-05-07T19:16:32.707" v="65" actId="14100"/>
          <ac:spMkLst>
            <pc:docMk/>
            <pc:sldMk cId="2817029079" sldId="339"/>
            <ac:spMk id="3" creationId="{505927DD-D6F5-A463-AC59-36DC181A9896}"/>
          </ac:spMkLst>
        </pc:spChg>
        <pc:picChg chg="add mod">
          <ac:chgData name="Sharon Anyango" userId="31a44492-cb28-46ee-b825-52522b6b2113" providerId="ADAL" clId="{AA826364-570C-4E6F-A25C-3FCBBBF8123C}" dt="2025-05-07T19:16:10.432" v="61"/>
          <ac:picMkLst>
            <pc:docMk/>
            <pc:sldMk cId="2817029079" sldId="339"/>
            <ac:picMk id="9" creationId="{F940CE79-7D4A-B470-3189-F8AAC005787D}"/>
          </ac:picMkLst>
        </pc:picChg>
      </pc:sldChg>
      <pc:sldChg chg="addSp delSp modSp mod">
        <pc:chgData name="Sharon Anyango" userId="31a44492-cb28-46ee-b825-52522b6b2113" providerId="ADAL" clId="{AA826364-570C-4E6F-A25C-3FCBBBF8123C}" dt="2025-05-07T19:17:17.614" v="74" actId="1076"/>
        <pc:sldMkLst>
          <pc:docMk/>
          <pc:sldMk cId="617272600" sldId="340"/>
        </pc:sldMkLst>
        <pc:spChg chg="mod">
          <ac:chgData name="Sharon Anyango" userId="31a44492-cb28-46ee-b825-52522b6b2113" providerId="ADAL" clId="{AA826364-570C-4E6F-A25C-3FCBBBF8123C}" dt="2025-05-07T19:17:17.614" v="74" actId="1076"/>
          <ac:spMkLst>
            <pc:docMk/>
            <pc:sldMk cId="617272600" sldId="340"/>
            <ac:spMk id="2" creationId="{3D1C2B06-30D8-BAAB-9964-73CB4EB56225}"/>
          </ac:spMkLst>
        </pc:spChg>
        <pc:spChg chg="mod">
          <ac:chgData name="Sharon Anyango" userId="31a44492-cb28-46ee-b825-52522b6b2113" providerId="ADAL" clId="{AA826364-570C-4E6F-A25C-3FCBBBF8123C}" dt="2025-05-07T19:17:07.138" v="71" actId="1076"/>
          <ac:spMkLst>
            <pc:docMk/>
            <pc:sldMk cId="617272600" sldId="340"/>
            <ac:spMk id="3" creationId="{505927DD-D6F5-A463-AC59-36DC181A9896}"/>
          </ac:spMkLst>
        </pc:spChg>
        <pc:picChg chg="add mod">
          <ac:chgData name="Sharon Anyango" userId="31a44492-cb28-46ee-b825-52522b6b2113" providerId="ADAL" clId="{AA826364-570C-4E6F-A25C-3FCBBBF8123C}" dt="2025-05-07T19:16:44.906" v="68"/>
          <ac:picMkLst>
            <pc:docMk/>
            <pc:sldMk cId="617272600" sldId="340"/>
            <ac:picMk id="9" creationId="{1921F7F3-97C6-8F64-601D-0EC34C782A69}"/>
          </ac:picMkLst>
        </pc:picChg>
      </pc:sldChg>
      <pc:sldChg chg="addSp delSp modSp mod">
        <pc:chgData name="Sharon Anyango" userId="31a44492-cb28-46ee-b825-52522b6b2113" providerId="ADAL" clId="{AA826364-570C-4E6F-A25C-3FCBBBF8123C}" dt="2025-05-07T19:15:25.459" v="51" actId="2710"/>
        <pc:sldMkLst>
          <pc:docMk/>
          <pc:sldMk cId="3374401123" sldId="341"/>
        </pc:sldMkLst>
        <pc:graphicFrameChg chg="mod">
          <ac:chgData name="Sharon Anyango" userId="31a44492-cb28-46ee-b825-52522b6b2113" providerId="ADAL" clId="{AA826364-570C-4E6F-A25C-3FCBBBF8123C}" dt="2025-05-07T19:15:25.459" v="51" actId="2710"/>
          <ac:graphicFrameMkLst>
            <pc:docMk/>
            <pc:sldMk cId="3374401123" sldId="341"/>
            <ac:graphicFrameMk id="6" creationId="{8325F6D9-168B-41D3-5C7F-F9E9FB6DF8F5}"/>
          </ac:graphicFrameMkLst>
        </pc:graphicFrameChg>
        <pc:picChg chg="add mod">
          <ac:chgData name="Sharon Anyango" userId="31a44492-cb28-46ee-b825-52522b6b2113" providerId="ADAL" clId="{AA826364-570C-4E6F-A25C-3FCBBBF8123C}" dt="2025-05-07T19:14:45.529" v="47"/>
          <ac:picMkLst>
            <pc:docMk/>
            <pc:sldMk cId="3374401123" sldId="341"/>
            <ac:picMk id="7" creationId="{25A6F82B-9CC2-A54A-5068-0B0F8227E46D}"/>
          </ac:picMkLst>
        </pc:picChg>
      </pc:sldChg>
      <pc:sldChg chg="addSp delSp modSp mod">
        <pc:chgData name="Sharon Anyango" userId="31a44492-cb28-46ee-b825-52522b6b2113" providerId="ADAL" clId="{AA826364-570C-4E6F-A25C-3FCBBBF8123C}" dt="2025-05-07T19:21:47.217" v="124"/>
        <pc:sldMkLst>
          <pc:docMk/>
          <pc:sldMk cId="4144949026" sldId="342"/>
        </pc:sldMkLst>
        <pc:picChg chg="add mod">
          <ac:chgData name="Sharon Anyango" userId="31a44492-cb28-46ee-b825-52522b6b2113" providerId="ADAL" clId="{AA826364-570C-4E6F-A25C-3FCBBBF8123C}" dt="2025-05-07T19:21:47.217" v="124"/>
          <ac:picMkLst>
            <pc:docMk/>
            <pc:sldMk cId="4144949026" sldId="342"/>
            <ac:picMk id="2" creationId="{F126E07A-F03B-D777-332E-5C42695CB54D}"/>
          </ac:picMkLst>
        </pc:picChg>
      </pc:sldChg>
      <pc:sldChg chg="addSp delSp modSp mod">
        <pc:chgData name="Sharon Anyango" userId="31a44492-cb28-46ee-b825-52522b6b2113" providerId="ADAL" clId="{AA826364-570C-4E6F-A25C-3FCBBBF8123C}" dt="2025-05-09T06:26:53.917" v="152" actId="1076"/>
        <pc:sldMkLst>
          <pc:docMk/>
          <pc:sldMk cId="1080459257" sldId="344"/>
        </pc:sldMkLst>
        <pc:spChg chg="mod">
          <ac:chgData name="Sharon Anyango" userId="31a44492-cb28-46ee-b825-52522b6b2113" providerId="ADAL" clId="{AA826364-570C-4E6F-A25C-3FCBBBF8123C}" dt="2025-05-09T06:26:53.917" v="152" actId="1076"/>
          <ac:spMkLst>
            <pc:docMk/>
            <pc:sldMk cId="1080459257" sldId="344"/>
            <ac:spMk id="2" creationId="{995A63B8-3D0B-0270-0675-05D8C834C693}"/>
          </ac:spMkLst>
        </pc:spChg>
        <pc:spChg chg="del mod">
          <ac:chgData name="Sharon Anyango" userId="31a44492-cb28-46ee-b825-52522b6b2113" providerId="ADAL" clId="{AA826364-570C-4E6F-A25C-3FCBBBF8123C}" dt="2025-05-09T06:26:46.649" v="150" actId="478"/>
          <ac:spMkLst>
            <pc:docMk/>
            <pc:sldMk cId="1080459257" sldId="344"/>
            <ac:spMk id="5" creationId="{D810DB2F-DD62-6334-404A-EBC9DA990D89}"/>
          </ac:spMkLst>
        </pc:spChg>
        <pc:picChg chg="add mod">
          <ac:chgData name="Sharon Anyango" userId="31a44492-cb28-46ee-b825-52522b6b2113" providerId="ADAL" clId="{AA826364-570C-4E6F-A25C-3FCBBBF8123C}" dt="2025-05-09T06:26:49.630" v="151"/>
          <ac:picMkLst>
            <pc:docMk/>
            <pc:sldMk cId="1080459257" sldId="344"/>
            <ac:picMk id="7" creationId="{0934E79D-C9D2-4778-443E-C7DBC2E59FC8}"/>
          </ac:picMkLst>
        </pc:picChg>
      </pc:sldChg>
      <pc:sldChg chg="addSp delSp modSp mod">
        <pc:chgData name="Sharon Anyango" userId="31a44492-cb28-46ee-b825-52522b6b2113" providerId="ADAL" clId="{AA826364-570C-4E6F-A25C-3FCBBBF8123C}" dt="2025-05-09T06:27:09.678" v="155"/>
        <pc:sldMkLst>
          <pc:docMk/>
          <pc:sldMk cId="1145588531" sldId="345"/>
        </pc:sldMkLst>
        <pc:spChg chg="del mod">
          <ac:chgData name="Sharon Anyango" userId="31a44492-cb28-46ee-b825-52522b6b2113" providerId="ADAL" clId="{AA826364-570C-4E6F-A25C-3FCBBBF8123C}" dt="2025-05-09T06:27:07.120" v="154" actId="478"/>
          <ac:spMkLst>
            <pc:docMk/>
            <pc:sldMk cId="1145588531" sldId="345"/>
            <ac:spMk id="5" creationId="{44021D18-46AF-9BB7-CE1C-279F579B2665}"/>
          </ac:spMkLst>
        </pc:spChg>
        <pc:picChg chg="add mod">
          <ac:chgData name="Sharon Anyango" userId="31a44492-cb28-46ee-b825-52522b6b2113" providerId="ADAL" clId="{AA826364-570C-4E6F-A25C-3FCBBBF8123C}" dt="2025-05-09T06:27:09.678" v="155"/>
          <ac:picMkLst>
            <pc:docMk/>
            <pc:sldMk cId="1145588531" sldId="345"/>
            <ac:picMk id="7" creationId="{A9B144C9-AC7C-C129-4C66-CA91332229DA}"/>
          </ac:picMkLst>
        </pc:picChg>
      </pc:sldChg>
      <pc:sldChg chg="addSp delSp modSp mod">
        <pc:chgData name="Sharon Anyango" userId="31a44492-cb28-46ee-b825-52522b6b2113" providerId="ADAL" clId="{AA826364-570C-4E6F-A25C-3FCBBBF8123C}" dt="2025-05-09T06:18:13.176" v="139"/>
        <pc:sldMkLst>
          <pc:docMk/>
          <pc:sldMk cId="3656047456" sldId="351"/>
        </pc:sldMkLst>
        <pc:spChg chg="del mod">
          <ac:chgData name="Sharon Anyango" userId="31a44492-cb28-46ee-b825-52522b6b2113" providerId="ADAL" clId="{AA826364-570C-4E6F-A25C-3FCBBBF8123C}" dt="2025-05-09T06:18:10.519" v="138" actId="478"/>
          <ac:spMkLst>
            <pc:docMk/>
            <pc:sldMk cId="3656047456" sldId="351"/>
            <ac:spMk id="5" creationId="{B543EA8D-D788-97A6-8CE3-36CD18EA4635}"/>
          </ac:spMkLst>
        </pc:spChg>
        <pc:picChg chg="add mod">
          <ac:chgData name="Sharon Anyango" userId="31a44492-cb28-46ee-b825-52522b6b2113" providerId="ADAL" clId="{AA826364-570C-4E6F-A25C-3FCBBBF8123C}" dt="2025-05-09T06:18:13.176" v="139"/>
          <ac:picMkLst>
            <pc:docMk/>
            <pc:sldMk cId="3656047456" sldId="351"/>
            <ac:picMk id="6" creationId="{B07946B3-7E6E-C746-0E5A-74DCD940B21C}"/>
          </ac:picMkLst>
        </pc:picChg>
      </pc:sldChg>
      <pc:sldChg chg="addSp delSp modSp mod">
        <pc:chgData name="Sharon Anyango" userId="31a44492-cb28-46ee-b825-52522b6b2113" providerId="ADAL" clId="{AA826364-570C-4E6F-A25C-3FCBBBF8123C}" dt="2025-05-09T06:18:58.824" v="145" actId="1076"/>
        <pc:sldMkLst>
          <pc:docMk/>
          <pc:sldMk cId="809995222" sldId="352"/>
        </pc:sldMkLst>
        <pc:spChg chg="mod">
          <ac:chgData name="Sharon Anyango" userId="31a44492-cb28-46ee-b825-52522b6b2113" providerId="ADAL" clId="{AA826364-570C-4E6F-A25C-3FCBBBF8123C}" dt="2025-05-09T06:18:58.824" v="145" actId="1076"/>
          <ac:spMkLst>
            <pc:docMk/>
            <pc:sldMk cId="809995222" sldId="352"/>
            <ac:spMk id="2" creationId="{995A63B8-3D0B-0270-0675-05D8C834C693}"/>
          </ac:spMkLst>
        </pc:spChg>
        <pc:spChg chg="del mod">
          <ac:chgData name="Sharon Anyango" userId="31a44492-cb28-46ee-b825-52522b6b2113" providerId="ADAL" clId="{AA826364-570C-4E6F-A25C-3FCBBBF8123C}" dt="2025-05-09T06:18:22.718" v="141" actId="478"/>
          <ac:spMkLst>
            <pc:docMk/>
            <pc:sldMk cId="809995222" sldId="352"/>
            <ac:spMk id="5" creationId="{31CA3109-03C6-7395-62BD-940CBC486CEF}"/>
          </ac:spMkLst>
        </pc:spChg>
        <pc:graphicFrameChg chg="modGraphic">
          <ac:chgData name="Sharon Anyango" userId="31a44492-cb28-46ee-b825-52522b6b2113" providerId="ADAL" clId="{AA826364-570C-4E6F-A25C-3FCBBBF8123C}" dt="2025-05-09T06:18:38.218" v="143" actId="207"/>
          <ac:graphicFrameMkLst>
            <pc:docMk/>
            <pc:sldMk cId="809995222" sldId="352"/>
            <ac:graphicFrameMk id="7" creationId="{DEFC51AB-9DE4-7205-EFCC-64A8CA5F6D3B}"/>
          </ac:graphicFrameMkLst>
        </pc:graphicFrameChg>
        <pc:picChg chg="add mod">
          <ac:chgData name="Sharon Anyango" userId="31a44492-cb28-46ee-b825-52522b6b2113" providerId="ADAL" clId="{AA826364-570C-4E6F-A25C-3FCBBBF8123C}" dt="2025-05-09T06:18:25.917" v="142"/>
          <ac:picMkLst>
            <pc:docMk/>
            <pc:sldMk cId="809995222" sldId="352"/>
            <ac:picMk id="6" creationId="{1D3E2D6E-33E6-97AE-21FE-4578B6867B7E}"/>
          </ac:picMkLst>
        </pc:picChg>
      </pc:sldChg>
      <pc:sldChg chg="addSp delSp modSp mod">
        <pc:chgData name="Sharon Anyango" userId="31a44492-cb28-46ee-b825-52522b6b2113" providerId="ADAL" clId="{AA826364-570C-4E6F-A25C-3FCBBBF8123C}" dt="2025-05-09T06:19:11.330" v="148"/>
        <pc:sldMkLst>
          <pc:docMk/>
          <pc:sldMk cId="544235001" sldId="354"/>
        </pc:sldMkLst>
        <pc:spChg chg="del mod">
          <ac:chgData name="Sharon Anyango" userId="31a44492-cb28-46ee-b825-52522b6b2113" providerId="ADAL" clId="{AA826364-570C-4E6F-A25C-3FCBBBF8123C}" dt="2025-05-09T06:19:07.674" v="147" actId="478"/>
          <ac:spMkLst>
            <pc:docMk/>
            <pc:sldMk cId="544235001" sldId="354"/>
            <ac:spMk id="5" creationId="{04E74A41-687C-0781-7233-52BEB8833DC2}"/>
          </ac:spMkLst>
        </pc:spChg>
        <pc:picChg chg="add mod">
          <ac:chgData name="Sharon Anyango" userId="31a44492-cb28-46ee-b825-52522b6b2113" providerId="ADAL" clId="{AA826364-570C-4E6F-A25C-3FCBBBF8123C}" dt="2025-05-09T06:19:11.330" v="148"/>
          <ac:picMkLst>
            <pc:docMk/>
            <pc:sldMk cId="544235001" sldId="354"/>
            <ac:picMk id="6" creationId="{E2C860DD-7BDC-329C-25B3-04D6E0789526}"/>
          </ac:picMkLst>
        </pc:picChg>
      </pc:sldChg>
      <pc:sldChg chg="addSp delSp modSp mod">
        <pc:chgData name="Sharon Anyango" userId="31a44492-cb28-46ee-b825-52522b6b2113" providerId="ADAL" clId="{AA826364-570C-4E6F-A25C-3FCBBBF8123C}" dt="2025-05-09T06:56:55.110" v="179" actId="1076"/>
        <pc:sldMkLst>
          <pc:docMk/>
          <pc:sldMk cId="598007990" sldId="356"/>
        </pc:sldMkLst>
        <pc:spChg chg="del mod">
          <ac:chgData name="Sharon Anyango" userId="31a44492-cb28-46ee-b825-52522b6b2113" providerId="ADAL" clId="{AA826364-570C-4E6F-A25C-3FCBBBF8123C}" dt="2025-05-09T06:56:44.152" v="177" actId="478"/>
          <ac:spMkLst>
            <pc:docMk/>
            <pc:sldMk cId="598007990" sldId="356"/>
            <ac:spMk id="3" creationId="{75413058-1B0B-3C90-0B1B-9A7839869A97}"/>
          </ac:spMkLst>
        </pc:spChg>
        <pc:spChg chg="mod">
          <ac:chgData name="Sharon Anyango" userId="31a44492-cb28-46ee-b825-52522b6b2113" providerId="ADAL" clId="{AA826364-570C-4E6F-A25C-3FCBBBF8123C}" dt="2025-05-09T06:56:39.931" v="175" actId="1076"/>
          <ac:spMkLst>
            <pc:docMk/>
            <pc:sldMk cId="598007990" sldId="356"/>
            <ac:spMk id="5" creationId="{55F37292-DFD5-307F-FC48-66505E5ED0E1}"/>
          </ac:spMkLst>
        </pc:spChg>
        <pc:graphicFrameChg chg="mod modGraphic">
          <ac:chgData name="Sharon Anyango" userId="31a44492-cb28-46ee-b825-52522b6b2113" providerId="ADAL" clId="{AA826364-570C-4E6F-A25C-3FCBBBF8123C}" dt="2025-05-09T06:56:55.110" v="179" actId="1076"/>
          <ac:graphicFrameMkLst>
            <pc:docMk/>
            <pc:sldMk cId="598007990" sldId="356"/>
            <ac:graphicFrameMk id="6" creationId="{8551AE64-CCEC-60CD-5623-78F978EE2DA0}"/>
          </ac:graphicFrameMkLst>
        </pc:graphicFrameChg>
        <pc:picChg chg="add mod">
          <ac:chgData name="Sharon Anyango" userId="31a44492-cb28-46ee-b825-52522b6b2113" providerId="ADAL" clId="{AA826364-570C-4E6F-A25C-3FCBBBF8123C}" dt="2025-05-09T06:56:48.194" v="178"/>
          <ac:picMkLst>
            <pc:docMk/>
            <pc:sldMk cId="598007990" sldId="356"/>
            <ac:picMk id="7" creationId="{7CE2F7BB-F30C-15DC-008F-075AF3DB4BB6}"/>
          </ac:picMkLst>
        </pc:picChg>
      </pc:sldChg>
      <pc:sldChg chg="addSp delSp modSp mod">
        <pc:chgData name="Sharon Anyango" userId="31a44492-cb28-46ee-b825-52522b6b2113" providerId="ADAL" clId="{AA826364-570C-4E6F-A25C-3FCBBBF8123C}" dt="2025-05-09T06:18:03.470" v="136"/>
        <pc:sldMkLst>
          <pc:docMk/>
          <pc:sldMk cId="1938113422" sldId="357"/>
        </pc:sldMkLst>
        <pc:spChg chg="del mod">
          <ac:chgData name="Sharon Anyango" userId="31a44492-cb28-46ee-b825-52522b6b2113" providerId="ADAL" clId="{AA826364-570C-4E6F-A25C-3FCBBBF8123C}" dt="2025-05-09T06:18:00.584" v="135" actId="478"/>
          <ac:spMkLst>
            <pc:docMk/>
            <pc:sldMk cId="1938113422" sldId="357"/>
            <ac:spMk id="5" creationId="{5D5F8389-0993-498E-8C7D-601AAF835A7B}"/>
          </ac:spMkLst>
        </pc:spChg>
        <pc:picChg chg="add mod">
          <ac:chgData name="Sharon Anyango" userId="31a44492-cb28-46ee-b825-52522b6b2113" providerId="ADAL" clId="{AA826364-570C-4E6F-A25C-3FCBBBF8123C}" dt="2025-05-09T06:18:03.470" v="136"/>
          <ac:picMkLst>
            <pc:docMk/>
            <pc:sldMk cId="1938113422" sldId="357"/>
            <ac:picMk id="6" creationId="{7FA0C25A-16BA-8EC5-87E5-545A4D54E220}"/>
          </ac:picMkLst>
        </pc:picChg>
      </pc:sldChg>
      <pc:sldChg chg="addSp delSp modSp mod">
        <pc:chgData name="Sharon Anyango" userId="31a44492-cb28-46ee-b825-52522b6b2113" providerId="ADAL" clId="{AA826364-570C-4E6F-A25C-3FCBBBF8123C}" dt="2025-05-07T19:22:05.315" v="128" actId="113"/>
        <pc:sldMkLst>
          <pc:docMk/>
          <pc:sldMk cId="454997663" sldId="362"/>
        </pc:sldMkLst>
        <pc:spChg chg="mod">
          <ac:chgData name="Sharon Anyango" userId="31a44492-cb28-46ee-b825-52522b6b2113" providerId="ADAL" clId="{AA826364-570C-4E6F-A25C-3FCBBBF8123C}" dt="2025-05-07T19:22:05.315" v="128" actId="113"/>
          <ac:spMkLst>
            <pc:docMk/>
            <pc:sldMk cId="454997663" sldId="362"/>
            <ac:spMk id="7" creationId="{0753EB8D-112E-F74D-3653-6155CC79B9F6}"/>
          </ac:spMkLst>
        </pc:spChg>
        <pc:picChg chg="add mod">
          <ac:chgData name="Sharon Anyango" userId="31a44492-cb28-46ee-b825-52522b6b2113" providerId="ADAL" clId="{AA826364-570C-4E6F-A25C-3FCBBBF8123C}" dt="2025-05-07T19:21:58.286" v="127"/>
          <ac:picMkLst>
            <pc:docMk/>
            <pc:sldMk cId="454997663" sldId="362"/>
            <ac:picMk id="2" creationId="{1775F94A-01BE-79CB-C985-32FB3C07C037}"/>
          </ac:picMkLst>
        </pc:picChg>
      </pc:sldChg>
      <pc:sldChg chg="addSp delSp modSp mod">
        <pc:chgData name="Sharon Anyango" userId="31a44492-cb28-46ee-b825-52522b6b2113" providerId="ADAL" clId="{AA826364-570C-4E6F-A25C-3FCBBBF8123C}" dt="2025-05-09T06:17:46.356" v="133" actId="14100"/>
        <pc:sldMkLst>
          <pc:docMk/>
          <pc:sldMk cId="3832278299" sldId="364"/>
        </pc:sldMkLst>
        <pc:graphicFrameChg chg="mod modGraphic">
          <ac:chgData name="Sharon Anyango" userId="31a44492-cb28-46ee-b825-52522b6b2113" providerId="ADAL" clId="{AA826364-570C-4E6F-A25C-3FCBBBF8123C}" dt="2025-05-09T06:17:46.356" v="133" actId="14100"/>
          <ac:graphicFrameMkLst>
            <pc:docMk/>
            <pc:sldMk cId="3832278299" sldId="364"/>
            <ac:graphicFrameMk id="2" creationId="{D16AAAB8-2573-ED61-4D73-8CFCF0CE9E82}"/>
          </ac:graphicFrameMkLst>
        </pc:graphicFrameChg>
        <pc:picChg chg="add mod">
          <ac:chgData name="Sharon Anyango" userId="31a44492-cb28-46ee-b825-52522b6b2113" providerId="ADAL" clId="{AA826364-570C-4E6F-A25C-3FCBBBF8123C}" dt="2025-05-07T19:22:22.977" v="131"/>
          <ac:picMkLst>
            <pc:docMk/>
            <pc:sldMk cId="3832278299" sldId="364"/>
            <ac:picMk id="3" creationId="{834382AB-FE9C-2476-BFCF-A4FCF1BB5A52}"/>
          </ac:picMkLst>
        </pc:picChg>
      </pc:sldChg>
    </pc:docChg>
  </pc:docChgLst>
  <pc:docChgLst>
    <pc:chgData name="Sharon Anyango" userId="S::sanyango@tanagerintl.org::31a44492-cb28-46ee-b825-52522b6b2113" providerId="AD" clId="Web-{7F37EBD1-B4AE-B853-3A9A-F651AB8391A8}"/>
    <pc:docChg chg="mod modSld">
      <pc:chgData name="Sharon Anyango" userId="S::sanyango@tanagerintl.org::31a44492-cb28-46ee-b825-52522b6b2113" providerId="AD" clId="Web-{7F37EBD1-B4AE-B853-3A9A-F651AB8391A8}" dt="2025-03-05T11:13:51.893" v="8"/>
      <pc:docMkLst>
        <pc:docMk/>
      </pc:docMkLst>
      <pc:sldChg chg="addSp delSp modSp">
        <pc:chgData name="Sharon Anyango" userId="S::sanyango@tanagerintl.org::31a44492-cb28-46ee-b825-52522b6b2113" providerId="AD" clId="Web-{7F37EBD1-B4AE-B853-3A9A-F651AB8391A8}" dt="2025-03-05T11:13:51.893" v="8"/>
        <pc:sldMkLst>
          <pc:docMk/>
          <pc:sldMk cId="813313657" sldId="288"/>
        </pc:sldMkLst>
      </pc:sldChg>
      <pc:sldChg chg="modSp">
        <pc:chgData name="Sharon Anyango" userId="S::sanyango@tanagerintl.org::31a44492-cb28-46ee-b825-52522b6b2113" providerId="AD" clId="Web-{7F37EBD1-B4AE-B853-3A9A-F651AB8391A8}" dt="2025-03-05T11:13:20.657" v="3" actId="20577"/>
        <pc:sldMkLst>
          <pc:docMk/>
          <pc:sldMk cId="2661061782" sldId="320"/>
        </pc:sldMkLst>
        <pc:spChg chg="mod">
          <ac:chgData name="Sharon Anyango" userId="S::sanyango@tanagerintl.org::31a44492-cb28-46ee-b825-52522b6b2113" providerId="AD" clId="Web-{7F37EBD1-B4AE-B853-3A9A-F651AB8391A8}" dt="2025-03-05T11:13:20.657" v="3" actId="20577"/>
          <ac:spMkLst>
            <pc:docMk/>
            <pc:sldMk cId="2661061782" sldId="320"/>
            <ac:spMk id="3" creationId="{AB9A8FCD-74EC-DBED-F437-74A5D7064892}"/>
          </ac:spMkLst>
        </pc:spChg>
      </pc:sldChg>
    </pc:docChg>
  </pc:docChgLst>
  <pc:docChgLst>
    <pc:chgData name="Sharon Anyango" userId="31a44492-cb28-46ee-b825-52522b6b2113" providerId="ADAL" clId="{5F0F17A1-6266-4DEE-96CF-BB414FF54649}"/>
    <pc:docChg chg="undo custSel addSld delSld modSld sldOrd">
      <pc:chgData name="Sharon Anyango" userId="31a44492-cb28-46ee-b825-52522b6b2113" providerId="ADAL" clId="{5F0F17A1-6266-4DEE-96CF-BB414FF54649}" dt="2025-03-11T18:20:28.812" v="1548" actId="2696"/>
      <pc:docMkLst>
        <pc:docMk/>
      </pc:docMkLst>
      <pc:sldChg chg="addSp delSp modSp mod">
        <pc:chgData name="Sharon Anyango" userId="31a44492-cb28-46ee-b825-52522b6b2113" providerId="ADAL" clId="{5F0F17A1-6266-4DEE-96CF-BB414FF54649}" dt="2025-03-05T13:14:07.465" v="167" actId="255"/>
        <pc:sldMkLst>
          <pc:docMk/>
          <pc:sldMk cId="1568168030" sldId="257"/>
        </pc:sldMkLst>
        <pc:spChg chg="mod">
          <ac:chgData name="Sharon Anyango" userId="31a44492-cb28-46ee-b825-52522b6b2113" providerId="ADAL" clId="{5F0F17A1-6266-4DEE-96CF-BB414FF54649}" dt="2025-03-05T13:14:07.465" v="167" actId="255"/>
          <ac:spMkLst>
            <pc:docMk/>
            <pc:sldMk cId="1568168030" sldId="257"/>
            <ac:spMk id="2" creationId="{C87B0A4D-1632-1990-31E6-84B0DBB55305}"/>
          </ac:spMkLst>
        </pc:spChg>
        <pc:spChg chg="add mod">
          <ac:chgData name="Sharon Anyango" userId="31a44492-cb28-46ee-b825-52522b6b2113" providerId="ADAL" clId="{5F0F17A1-6266-4DEE-96CF-BB414FF54649}" dt="2025-03-05T11:17:57.050" v="16"/>
          <ac:spMkLst>
            <pc:docMk/>
            <pc:sldMk cId="1568168030" sldId="257"/>
            <ac:spMk id="3" creationId="{1E613199-D29A-C1E8-AAB1-648510871328}"/>
          </ac:spMkLst>
        </pc:spChg>
        <pc:spChg chg="add">
          <ac:chgData name="Sharon Anyango" userId="31a44492-cb28-46ee-b825-52522b6b2113" providerId="ADAL" clId="{5F0F17A1-6266-4DEE-96CF-BB414FF54649}" dt="2025-03-05T11:17:42.712" v="15" actId="26606"/>
          <ac:spMkLst>
            <pc:docMk/>
            <pc:sldMk cId="1568168030" sldId="257"/>
            <ac:spMk id="40" creationId="{777A147A-9ED8-46B4-8660-1B3C2AA880B5}"/>
          </ac:spMkLst>
        </pc:spChg>
        <pc:spChg chg="add">
          <ac:chgData name="Sharon Anyango" userId="31a44492-cb28-46ee-b825-52522b6b2113" providerId="ADAL" clId="{5F0F17A1-6266-4DEE-96CF-BB414FF54649}" dt="2025-03-05T11:17:42.712" v="15" actId="26606"/>
          <ac:spMkLst>
            <pc:docMk/>
            <pc:sldMk cId="1568168030" sldId="257"/>
            <ac:spMk id="41" creationId="{5D6C15A0-C087-4593-8414-2B4EC1CDC3DE}"/>
          </ac:spMkLst>
        </pc:spChg>
        <pc:graphicFrameChg chg="add mod">
          <ac:chgData name="Sharon Anyango" userId="31a44492-cb28-46ee-b825-52522b6b2113" providerId="ADAL" clId="{5F0F17A1-6266-4DEE-96CF-BB414FF54649}" dt="2025-03-05T13:13:44.152" v="163" actId="2711"/>
          <ac:graphicFrameMkLst>
            <pc:docMk/>
            <pc:sldMk cId="1568168030" sldId="257"/>
            <ac:graphicFrameMk id="33" creationId="{04947A7E-2C01-E0C4-B493-84C517A3C2BD}"/>
          </ac:graphicFrameMkLst>
        </pc:graphicFrameChg>
      </pc:sldChg>
      <pc:sldChg chg="addSp modSp mod">
        <pc:chgData name="Sharon Anyango" userId="31a44492-cb28-46ee-b825-52522b6b2113" providerId="ADAL" clId="{5F0F17A1-6266-4DEE-96CF-BB414FF54649}" dt="2025-03-11T11:34:38.759" v="1034" actId="14100"/>
        <pc:sldMkLst>
          <pc:docMk/>
          <pc:sldMk cId="3773556250" sldId="259"/>
        </pc:sldMkLst>
        <pc:spChg chg="add mod">
          <ac:chgData name="Sharon Anyango" userId="31a44492-cb28-46ee-b825-52522b6b2113" providerId="ADAL" clId="{5F0F17A1-6266-4DEE-96CF-BB414FF54649}" dt="2025-03-05T11:21:07.211" v="18"/>
          <ac:spMkLst>
            <pc:docMk/>
            <pc:sldMk cId="3773556250" sldId="259"/>
            <ac:spMk id="3" creationId="{30D5B044-85FC-DA9F-BBD4-1157B4FBA00E}"/>
          </ac:spMkLst>
        </pc:spChg>
        <pc:spChg chg="mod">
          <ac:chgData name="Sharon Anyango" userId="31a44492-cb28-46ee-b825-52522b6b2113" providerId="ADAL" clId="{5F0F17A1-6266-4DEE-96CF-BB414FF54649}" dt="2025-03-11T11:34:38.759" v="1034" actId="14100"/>
          <ac:spMkLst>
            <pc:docMk/>
            <pc:sldMk cId="3773556250" sldId="259"/>
            <ac:spMk id="5" creationId="{1941BDDB-23F8-AB77-CC7E-1E3B630C5F03}"/>
          </ac:spMkLst>
        </pc:spChg>
        <pc:spChg chg="mod">
          <ac:chgData name="Sharon Anyango" userId="31a44492-cb28-46ee-b825-52522b6b2113" providerId="ADAL" clId="{5F0F17A1-6266-4DEE-96CF-BB414FF54649}" dt="2025-03-05T13:16:23.635" v="184" actId="207"/>
          <ac:spMkLst>
            <pc:docMk/>
            <pc:sldMk cId="3773556250" sldId="259"/>
            <ac:spMk id="6" creationId="{894AACB3-0A37-3843-B91C-3995DED30E8A}"/>
          </ac:spMkLst>
        </pc:spChg>
        <pc:picChg chg="mod">
          <ac:chgData name="Sharon Anyango" userId="31a44492-cb28-46ee-b825-52522b6b2113" providerId="ADAL" clId="{5F0F17A1-6266-4DEE-96CF-BB414FF54649}" dt="2025-03-05T13:15:47.401" v="178" actId="1076"/>
          <ac:picMkLst>
            <pc:docMk/>
            <pc:sldMk cId="3773556250" sldId="259"/>
            <ac:picMk id="10" creationId="{668CA7FE-2A73-F9B5-41C8-369BEC8FE2A6}"/>
          </ac:picMkLst>
        </pc:picChg>
      </pc:sldChg>
      <pc:sldChg chg="addSp delSp modSp mod">
        <pc:chgData name="Sharon Anyango" userId="31a44492-cb28-46ee-b825-52522b6b2113" providerId="ADAL" clId="{5F0F17A1-6266-4DEE-96CF-BB414FF54649}" dt="2025-03-05T18:06:45.763" v="497" actId="207"/>
        <pc:sldMkLst>
          <pc:docMk/>
          <pc:sldMk cId="464211828" sldId="260"/>
        </pc:sldMkLst>
        <pc:spChg chg="mod">
          <ac:chgData name="Sharon Anyango" userId="31a44492-cb28-46ee-b825-52522b6b2113" providerId="ADAL" clId="{5F0F17A1-6266-4DEE-96CF-BB414FF54649}" dt="2025-03-05T18:06:24.113" v="495" actId="255"/>
          <ac:spMkLst>
            <pc:docMk/>
            <pc:sldMk cId="464211828" sldId="260"/>
            <ac:spMk id="2" creationId="{B1DA247C-F94D-7E46-7420-6EB7EFDF0338}"/>
          </ac:spMkLst>
        </pc:spChg>
        <pc:spChg chg="mod">
          <ac:chgData name="Sharon Anyango" userId="31a44492-cb28-46ee-b825-52522b6b2113" providerId="ADAL" clId="{5F0F17A1-6266-4DEE-96CF-BB414FF54649}" dt="2025-03-05T18:06:45.763" v="497" actId="207"/>
          <ac:spMkLst>
            <pc:docMk/>
            <pc:sldMk cId="464211828" sldId="260"/>
            <ac:spMk id="3" creationId="{E7077318-7D1B-BF41-0F09-E86606A30D5E}"/>
          </ac:spMkLst>
        </pc:spChg>
        <pc:spChg chg="mod">
          <ac:chgData name="Sharon Anyango" userId="31a44492-cb28-46ee-b825-52522b6b2113" providerId="ADAL" clId="{5F0F17A1-6266-4DEE-96CF-BB414FF54649}" dt="2025-03-05T11:38:07.831" v="33" actId="26606"/>
          <ac:spMkLst>
            <pc:docMk/>
            <pc:sldMk cId="464211828" sldId="260"/>
            <ac:spMk id="4" creationId="{905E71CC-ADB0-183F-F6A7-65154C885D87}"/>
          </ac:spMkLst>
        </pc:spChg>
        <pc:spChg chg="mod">
          <ac:chgData name="Sharon Anyango" userId="31a44492-cb28-46ee-b825-52522b6b2113" providerId="ADAL" clId="{5F0F17A1-6266-4DEE-96CF-BB414FF54649}" dt="2025-03-05T11:38:07.831" v="33" actId="26606"/>
          <ac:spMkLst>
            <pc:docMk/>
            <pc:sldMk cId="464211828" sldId="260"/>
            <ac:spMk id="6" creationId="{DF9E982F-B991-1B37-5C63-7AC7BB56F8BF}"/>
          </ac:spMkLst>
        </pc:spChg>
        <pc:spChg chg="add mod">
          <ac:chgData name="Sharon Anyango" userId="31a44492-cb28-46ee-b825-52522b6b2113" providerId="ADAL" clId="{5F0F17A1-6266-4DEE-96CF-BB414FF54649}" dt="2025-03-05T11:38:10.273" v="34"/>
          <ac:spMkLst>
            <pc:docMk/>
            <pc:sldMk cId="464211828" sldId="260"/>
            <ac:spMk id="7" creationId="{65DDE449-3E4F-C839-C20E-BE7D93CFADFF}"/>
          </ac:spMkLst>
        </pc:spChg>
        <pc:spChg chg="add">
          <ac:chgData name="Sharon Anyango" userId="31a44492-cb28-46ee-b825-52522b6b2113" providerId="ADAL" clId="{5F0F17A1-6266-4DEE-96CF-BB414FF54649}" dt="2025-03-05T11:38:07.831" v="33" actId="26606"/>
          <ac:spMkLst>
            <pc:docMk/>
            <pc:sldMk cId="464211828" sldId="260"/>
            <ac:spMk id="23" creationId="{9F7D5CDA-D291-4307-BF55-1381FED29634}"/>
          </ac:spMkLst>
        </pc:spChg>
        <pc:picChg chg="mod">
          <ac:chgData name="Sharon Anyango" userId="31a44492-cb28-46ee-b825-52522b6b2113" providerId="ADAL" clId="{5F0F17A1-6266-4DEE-96CF-BB414FF54649}" dt="2025-03-05T11:38:07.831" v="33" actId="26606"/>
          <ac:picMkLst>
            <pc:docMk/>
            <pc:sldMk cId="464211828" sldId="260"/>
            <ac:picMk id="5" creationId="{D994250D-0CD6-CC47-F477-23B284C24093}"/>
          </ac:picMkLst>
        </pc:picChg>
      </pc:sldChg>
      <pc:sldChg chg="addSp delSp modSp mod">
        <pc:chgData name="Sharon Anyango" userId="31a44492-cb28-46ee-b825-52522b6b2113" providerId="ADAL" clId="{5F0F17A1-6266-4DEE-96CF-BB414FF54649}" dt="2025-03-11T12:45:49.044" v="1522" actId="113"/>
        <pc:sldMkLst>
          <pc:docMk/>
          <pc:sldMk cId="4114970899" sldId="265"/>
        </pc:sldMkLst>
        <pc:spChg chg="add mod">
          <ac:chgData name="Sharon Anyango" userId="31a44492-cb28-46ee-b825-52522b6b2113" providerId="ADAL" clId="{5F0F17A1-6266-4DEE-96CF-BB414FF54649}" dt="2025-03-05T11:48:26.274" v="80"/>
          <ac:spMkLst>
            <pc:docMk/>
            <pc:sldMk cId="4114970899" sldId="265"/>
            <ac:spMk id="3" creationId="{F5689F18-8713-5806-1358-48251B519B07}"/>
          </ac:spMkLst>
        </pc:spChg>
        <pc:spChg chg="add mod">
          <ac:chgData name="Sharon Anyango" userId="31a44492-cb28-46ee-b825-52522b6b2113" providerId="ADAL" clId="{5F0F17A1-6266-4DEE-96CF-BB414FF54649}" dt="2025-03-05T13:07:03.069" v="134"/>
          <ac:spMkLst>
            <pc:docMk/>
            <pc:sldMk cId="4114970899" sldId="265"/>
            <ac:spMk id="4" creationId="{3F8C436B-486F-CBF7-D06C-B81B53297FB8}"/>
          </ac:spMkLst>
        </pc:spChg>
        <pc:spChg chg="mod">
          <ac:chgData name="Sharon Anyango" userId="31a44492-cb28-46ee-b825-52522b6b2113" providerId="ADAL" clId="{5F0F17A1-6266-4DEE-96CF-BB414FF54649}" dt="2025-03-11T12:42:12.871" v="1507" actId="1076"/>
          <ac:spMkLst>
            <pc:docMk/>
            <pc:sldMk cId="4114970899" sldId="265"/>
            <ac:spMk id="5" creationId="{2B00F7A0-B791-0859-8F84-E669D10BA892}"/>
          </ac:spMkLst>
        </pc:spChg>
        <pc:spChg chg="mod">
          <ac:chgData name="Sharon Anyango" userId="31a44492-cb28-46ee-b825-52522b6b2113" providerId="ADAL" clId="{5F0F17A1-6266-4DEE-96CF-BB414FF54649}" dt="2025-03-11T12:45:49.044" v="1522" actId="113"/>
          <ac:spMkLst>
            <pc:docMk/>
            <pc:sldMk cId="4114970899" sldId="265"/>
            <ac:spMk id="6" creationId="{B0537CF7-9508-631C-C531-B1B89911B5EA}"/>
          </ac:spMkLst>
        </pc:spChg>
        <pc:grpChg chg="add">
          <ac:chgData name="Sharon Anyango" userId="31a44492-cb28-46ee-b825-52522b6b2113" providerId="ADAL" clId="{5F0F17A1-6266-4DEE-96CF-BB414FF54649}" dt="2025-03-05T11:48:23.203" v="79" actId="26606"/>
          <ac:grpSpMkLst>
            <pc:docMk/>
            <pc:sldMk cId="4114970899" sldId="265"/>
            <ac:grpSpMk id="86" creationId="{26D12BCC-61D9-328E-F085-BB357865E89C}"/>
          </ac:grpSpMkLst>
        </pc:grpChg>
      </pc:sldChg>
      <pc:sldChg chg="modSp mod">
        <pc:chgData name="Sharon Anyango" userId="31a44492-cb28-46ee-b825-52522b6b2113" providerId="ADAL" clId="{5F0F17A1-6266-4DEE-96CF-BB414FF54649}" dt="2025-03-11T12:09:30.935" v="1348" actId="207"/>
        <pc:sldMkLst>
          <pc:docMk/>
          <pc:sldMk cId="2919219807" sldId="267"/>
        </pc:sldMkLst>
        <pc:spChg chg="mod">
          <ac:chgData name="Sharon Anyango" userId="31a44492-cb28-46ee-b825-52522b6b2113" providerId="ADAL" clId="{5F0F17A1-6266-4DEE-96CF-BB414FF54649}" dt="2025-03-11T12:08:41.603" v="1337" actId="113"/>
          <ac:spMkLst>
            <pc:docMk/>
            <pc:sldMk cId="2919219807" sldId="267"/>
            <ac:spMk id="2" creationId="{4D963FAC-8115-4CD7-2A04-9FC9E96CCDCC}"/>
          </ac:spMkLst>
        </pc:spChg>
        <pc:spChg chg="mod">
          <ac:chgData name="Sharon Anyango" userId="31a44492-cb28-46ee-b825-52522b6b2113" providerId="ADAL" clId="{5F0F17A1-6266-4DEE-96CF-BB414FF54649}" dt="2025-03-11T12:09:30.935" v="1348" actId="207"/>
          <ac:spMkLst>
            <pc:docMk/>
            <pc:sldMk cId="2919219807" sldId="267"/>
            <ac:spMk id="3" creationId="{022549A2-ECBB-221C-ADCF-EBCDB8088E59}"/>
          </ac:spMkLst>
        </pc:spChg>
      </pc:sldChg>
      <pc:sldChg chg="addSp modSp mod">
        <pc:chgData name="Sharon Anyango" userId="31a44492-cb28-46ee-b825-52522b6b2113" providerId="ADAL" clId="{5F0F17A1-6266-4DEE-96CF-BB414FF54649}" dt="2025-03-11T11:45:27.081" v="1090" actId="207"/>
        <pc:sldMkLst>
          <pc:docMk/>
          <pc:sldMk cId="812172983" sldId="269"/>
        </pc:sldMkLst>
        <pc:spChg chg="mod">
          <ac:chgData name="Sharon Anyango" userId="31a44492-cb28-46ee-b825-52522b6b2113" providerId="ADAL" clId="{5F0F17A1-6266-4DEE-96CF-BB414FF54649}" dt="2025-03-11T11:45:11.262" v="1087" actId="14100"/>
          <ac:spMkLst>
            <pc:docMk/>
            <pc:sldMk cId="812172983" sldId="269"/>
            <ac:spMk id="2" creationId="{D7D02971-10FF-7BCA-A429-BF9213044E81}"/>
          </ac:spMkLst>
        </pc:spChg>
        <pc:spChg chg="add mod">
          <ac:chgData name="Sharon Anyango" userId="31a44492-cb28-46ee-b825-52522b6b2113" providerId="ADAL" clId="{5F0F17A1-6266-4DEE-96CF-BB414FF54649}" dt="2025-03-05T11:44:33.168" v="62"/>
          <ac:spMkLst>
            <pc:docMk/>
            <pc:sldMk cId="812172983" sldId="269"/>
            <ac:spMk id="3" creationId="{F78ECC28-AC95-F95A-1757-7E859A99AF24}"/>
          </ac:spMkLst>
        </pc:spChg>
        <pc:graphicFrameChg chg="mod modGraphic">
          <ac:chgData name="Sharon Anyango" userId="31a44492-cb28-46ee-b825-52522b6b2113" providerId="ADAL" clId="{5F0F17A1-6266-4DEE-96CF-BB414FF54649}" dt="2025-03-11T11:45:27.081" v="1090" actId="207"/>
          <ac:graphicFrameMkLst>
            <pc:docMk/>
            <pc:sldMk cId="812172983" sldId="269"/>
            <ac:graphicFrameMk id="26" creationId="{56EF58C9-B73C-58AB-7B44-F4432FF89E4E}"/>
          </ac:graphicFrameMkLst>
        </pc:graphicFrameChg>
      </pc:sldChg>
      <pc:sldChg chg="addSp modSp mod">
        <pc:chgData name="Sharon Anyango" userId="31a44492-cb28-46ee-b825-52522b6b2113" providerId="ADAL" clId="{5F0F17A1-6266-4DEE-96CF-BB414FF54649}" dt="2025-03-11T11:33:17.009" v="1027" actId="27636"/>
        <pc:sldMkLst>
          <pc:docMk/>
          <pc:sldMk cId="1290554057" sldId="273"/>
        </pc:sldMkLst>
        <pc:spChg chg="mod">
          <ac:chgData name="Sharon Anyango" userId="31a44492-cb28-46ee-b825-52522b6b2113" providerId="ADAL" clId="{5F0F17A1-6266-4DEE-96CF-BB414FF54649}" dt="2025-03-11T11:33:17.009" v="1027" actId="27636"/>
          <ac:spMkLst>
            <pc:docMk/>
            <pc:sldMk cId="1290554057" sldId="273"/>
            <ac:spMk id="2" creationId="{F1B0E898-2BE7-1F67-4ECA-13DA05C3FE1F}"/>
          </ac:spMkLst>
        </pc:spChg>
        <pc:spChg chg="mod">
          <ac:chgData name="Sharon Anyango" userId="31a44492-cb28-46ee-b825-52522b6b2113" providerId="ADAL" clId="{5F0F17A1-6266-4DEE-96CF-BB414FF54649}" dt="2025-03-05T13:10:19.818" v="149" actId="207"/>
          <ac:spMkLst>
            <pc:docMk/>
            <pc:sldMk cId="1290554057" sldId="273"/>
            <ac:spMk id="3" creationId="{92D24D7F-6DD3-3414-CC48-10C752544399}"/>
          </ac:spMkLst>
        </pc:spChg>
        <pc:spChg chg="add mod">
          <ac:chgData name="Sharon Anyango" userId="31a44492-cb28-46ee-b825-52522b6b2113" providerId="ADAL" clId="{5F0F17A1-6266-4DEE-96CF-BB414FF54649}" dt="2025-03-05T11:16:26.705" v="7"/>
          <ac:spMkLst>
            <pc:docMk/>
            <pc:sldMk cId="1290554057" sldId="273"/>
            <ac:spMk id="5" creationId="{CB19169C-49BF-496C-2F11-C0EC428ACF1E}"/>
          </ac:spMkLst>
        </pc:spChg>
      </pc:sldChg>
      <pc:sldChg chg="del">
        <pc:chgData name="Sharon Anyango" userId="31a44492-cb28-46ee-b825-52522b6b2113" providerId="ADAL" clId="{5F0F17A1-6266-4DEE-96CF-BB414FF54649}" dt="2025-03-05T11:15:35.128" v="5" actId="2696"/>
        <pc:sldMkLst>
          <pc:docMk/>
          <pc:sldMk cId="3182595580" sldId="274"/>
        </pc:sldMkLst>
      </pc:sldChg>
      <pc:sldChg chg="del">
        <pc:chgData name="Sharon Anyango" userId="31a44492-cb28-46ee-b825-52522b6b2113" providerId="ADAL" clId="{5F0F17A1-6266-4DEE-96CF-BB414FF54649}" dt="2025-03-11T11:46:37.535" v="1123" actId="2696"/>
        <pc:sldMkLst>
          <pc:docMk/>
          <pc:sldMk cId="2237356371" sldId="278"/>
        </pc:sldMkLst>
      </pc:sldChg>
      <pc:sldChg chg="addSp modSp mod">
        <pc:chgData name="Sharon Anyango" userId="31a44492-cb28-46ee-b825-52522b6b2113" providerId="ADAL" clId="{5F0F17A1-6266-4DEE-96CF-BB414FF54649}" dt="2025-03-11T11:41:47.445" v="1082" actId="14100"/>
        <pc:sldMkLst>
          <pc:docMk/>
          <pc:sldMk cId="157906781" sldId="281"/>
        </pc:sldMkLst>
        <pc:spChg chg="add mod">
          <ac:chgData name="Sharon Anyango" userId="31a44492-cb28-46ee-b825-52522b6b2113" providerId="ADAL" clId="{5F0F17A1-6266-4DEE-96CF-BB414FF54649}" dt="2025-03-05T11:44:22.094" v="61"/>
          <ac:spMkLst>
            <pc:docMk/>
            <pc:sldMk cId="157906781" sldId="281"/>
            <ac:spMk id="2" creationId="{A7D78B9B-3CA1-DAEA-9BC6-1966D2863217}"/>
          </ac:spMkLst>
        </pc:spChg>
        <pc:spChg chg="mod">
          <ac:chgData name="Sharon Anyango" userId="31a44492-cb28-46ee-b825-52522b6b2113" providerId="ADAL" clId="{5F0F17A1-6266-4DEE-96CF-BB414FF54649}" dt="2025-03-11T11:41:47.445" v="1082" actId="14100"/>
          <ac:spMkLst>
            <pc:docMk/>
            <pc:sldMk cId="157906781" sldId="281"/>
            <ac:spMk id="5" creationId="{B575A3FE-0A00-AF86-576C-E4E6ECF14DA1}"/>
          </ac:spMkLst>
        </pc:spChg>
        <pc:graphicFrameChg chg="mod modGraphic">
          <ac:chgData name="Sharon Anyango" userId="31a44492-cb28-46ee-b825-52522b6b2113" providerId="ADAL" clId="{5F0F17A1-6266-4DEE-96CF-BB414FF54649}" dt="2025-03-11T11:41:17.356" v="1076" actId="1076"/>
          <ac:graphicFrameMkLst>
            <pc:docMk/>
            <pc:sldMk cId="157906781" sldId="281"/>
            <ac:graphicFrameMk id="7" creationId="{0253C0EB-D86F-C747-2D89-E4272C5F7F44}"/>
          </ac:graphicFrameMkLst>
        </pc:graphicFrameChg>
      </pc:sldChg>
      <pc:sldChg chg="addSp delSp modSp mod">
        <pc:chgData name="Sharon Anyango" userId="31a44492-cb28-46ee-b825-52522b6b2113" providerId="ADAL" clId="{5F0F17A1-6266-4DEE-96CF-BB414FF54649}" dt="2025-03-11T11:49:26.191" v="1162" actId="207"/>
        <pc:sldMkLst>
          <pc:docMk/>
          <pc:sldMk cId="106684723" sldId="282"/>
        </pc:sldMkLst>
        <pc:spChg chg="add mod">
          <ac:chgData name="Sharon Anyango" userId="31a44492-cb28-46ee-b825-52522b6b2113" providerId="ADAL" clId="{5F0F17A1-6266-4DEE-96CF-BB414FF54649}" dt="2025-03-05T11:45:04.295" v="64"/>
          <ac:spMkLst>
            <pc:docMk/>
            <pc:sldMk cId="106684723" sldId="282"/>
            <ac:spMk id="3" creationId="{2A33DD4D-6682-5C83-5D9A-F97995D5D8B1}"/>
          </ac:spMkLst>
        </pc:spChg>
        <pc:spChg chg="mod">
          <ac:chgData name="Sharon Anyango" userId="31a44492-cb28-46ee-b825-52522b6b2113" providerId="ADAL" clId="{5F0F17A1-6266-4DEE-96CF-BB414FF54649}" dt="2025-03-05T11:45:01.487" v="63" actId="26606"/>
          <ac:spMkLst>
            <pc:docMk/>
            <pc:sldMk cId="106684723" sldId="282"/>
            <ac:spMk id="5" creationId="{D71FC0E3-5AC1-56CB-AC2A-ACA0DD5D5DC2}"/>
          </ac:spMkLst>
        </pc:spChg>
        <pc:spChg chg="add mod">
          <ac:chgData name="Sharon Anyango" userId="31a44492-cb28-46ee-b825-52522b6b2113" providerId="ADAL" clId="{5F0F17A1-6266-4DEE-96CF-BB414FF54649}" dt="2025-03-11T11:49:01.202" v="1160" actId="14100"/>
          <ac:spMkLst>
            <pc:docMk/>
            <pc:sldMk cId="106684723" sldId="282"/>
            <ac:spMk id="7" creationId="{9D36B64A-1766-2C20-024E-C8602F404B09}"/>
          </ac:spMkLst>
        </pc:spChg>
        <pc:graphicFrameChg chg="mod modGraphic">
          <ac:chgData name="Sharon Anyango" userId="31a44492-cb28-46ee-b825-52522b6b2113" providerId="ADAL" clId="{5F0F17A1-6266-4DEE-96CF-BB414FF54649}" dt="2025-03-11T11:49:26.191" v="1162" actId="207"/>
          <ac:graphicFrameMkLst>
            <pc:docMk/>
            <pc:sldMk cId="106684723" sldId="282"/>
            <ac:graphicFrameMk id="4" creationId="{276F4230-D3E9-6006-6E5E-F5B0FC38EF12}"/>
          </ac:graphicFrameMkLst>
        </pc:graphicFrameChg>
        <pc:cxnChg chg="add">
          <ac:chgData name="Sharon Anyango" userId="31a44492-cb28-46ee-b825-52522b6b2113" providerId="ADAL" clId="{5F0F17A1-6266-4DEE-96CF-BB414FF54649}" dt="2025-03-05T11:45:01.487" v="63" actId="26606"/>
          <ac:cxnSpMkLst>
            <pc:docMk/>
            <pc:sldMk cId="106684723" sldId="282"/>
            <ac:cxnSpMk id="34" creationId="{D2C4353C-C927-1758-0BEF-21E9E0D81614}"/>
          </ac:cxnSpMkLst>
        </pc:cxnChg>
      </pc:sldChg>
      <pc:sldChg chg="addSp delSp modSp mod">
        <pc:chgData name="Sharon Anyango" userId="31a44492-cb28-46ee-b825-52522b6b2113" providerId="ADAL" clId="{5F0F17A1-6266-4DEE-96CF-BB414FF54649}" dt="2025-03-11T11:52:36.549" v="1221" actId="14100"/>
        <pc:sldMkLst>
          <pc:docMk/>
          <pc:sldMk cId="1838107773" sldId="283"/>
        </pc:sldMkLst>
        <pc:spChg chg="add mod">
          <ac:chgData name="Sharon Anyango" userId="31a44492-cb28-46ee-b825-52522b6b2113" providerId="ADAL" clId="{5F0F17A1-6266-4DEE-96CF-BB414FF54649}" dt="2025-03-05T11:45:24.899" v="66"/>
          <ac:spMkLst>
            <pc:docMk/>
            <pc:sldMk cId="1838107773" sldId="283"/>
            <ac:spMk id="3" creationId="{40446D59-7C13-88C1-C216-15C1B10B95C8}"/>
          </ac:spMkLst>
        </pc:spChg>
        <pc:spChg chg="mod">
          <ac:chgData name="Sharon Anyango" userId="31a44492-cb28-46ee-b825-52522b6b2113" providerId="ADAL" clId="{5F0F17A1-6266-4DEE-96CF-BB414FF54649}" dt="2025-03-05T11:45:22.518" v="65" actId="26606"/>
          <ac:spMkLst>
            <pc:docMk/>
            <pc:sldMk cId="1838107773" sldId="283"/>
            <ac:spMk id="5" creationId="{65F68AB5-F144-D9F6-7C62-42A5A1A43BBB}"/>
          </ac:spMkLst>
        </pc:spChg>
        <pc:spChg chg="add mod">
          <ac:chgData name="Sharon Anyango" userId="31a44492-cb28-46ee-b825-52522b6b2113" providerId="ADAL" clId="{5F0F17A1-6266-4DEE-96CF-BB414FF54649}" dt="2025-03-05T12:12:55.177" v="122"/>
          <ac:spMkLst>
            <pc:docMk/>
            <pc:sldMk cId="1838107773" sldId="283"/>
            <ac:spMk id="6" creationId="{BDED16F0-8930-9337-A7B6-447FD4ACBC91}"/>
          </ac:spMkLst>
        </pc:spChg>
        <pc:spChg chg="add mod">
          <ac:chgData name="Sharon Anyango" userId="31a44492-cb28-46ee-b825-52522b6b2113" providerId="ADAL" clId="{5F0F17A1-6266-4DEE-96CF-BB414FF54649}" dt="2025-03-11T11:52:14.160" v="1217" actId="255"/>
          <ac:spMkLst>
            <pc:docMk/>
            <pc:sldMk cId="1838107773" sldId="283"/>
            <ac:spMk id="9" creationId="{D5E408EC-6522-F0F2-59B1-EFDCE4FFFF00}"/>
          </ac:spMkLst>
        </pc:spChg>
        <pc:graphicFrameChg chg="mod modGraphic">
          <ac:chgData name="Sharon Anyango" userId="31a44492-cb28-46ee-b825-52522b6b2113" providerId="ADAL" clId="{5F0F17A1-6266-4DEE-96CF-BB414FF54649}" dt="2025-03-11T11:52:36.549" v="1221" actId="14100"/>
          <ac:graphicFrameMkLst>
            <pc:docMk/>
            <pc:sldMk cId="1838107773" sldId="283"/>
            <ac:graphicFrameMk id="4" creationId="{297D53F1-0E90-DB57-0AFF-21479577FB53}"/>
          </ac:graphicFrameMkLst>
        </pc:graphicFrameChg>
        <pc:cxnChg chg="add">
          <ac:chgData name="Sharon Anyango" userId="31a44492-cb28-46ee-b825-52522b6b2113" providerId="ADAL" clId="{5F0F17A1-6266-4DEE-96CF-BB414FF54649}" dt="2025-03-05T11:45:22.518" v="65" actId="26606"/>
          <ac:cxnSpMkLst>
            <pc:docMk/>
            <pc:sldMk cId="1838107773" sldId="283"/>
            <ac:cxnSpMk id="23" creationId="{D2C4353C-C927-1758-0BEF-21E9E0D81614}"/>
          </ac:cxnSpMkLst>
        </pc:cxnChg>
      </pc:sldChg>
      <pc:sldChg chg="addSp modSp mod">
        <pc:chgData name="Sharon Anyango" userId="31a44492-cb28-46ee-b825-52522b6b2113" providerId="ADAL" clId="{5F0F17A1-6266-4DEE-96CF-BB414FF54649}" dt="2025-03-11T12:10:04.565" v="1354" actId="207"/>
        <pc:sldMkLst>
          <pc:docMk/>
          <pc:sldMk cId="1126977468" sldId="284"/>
        </pc:sldMkLst>
        <pc:spChg chg="mod">
          <ac:chgData name="Sharon Anyango" userId="31a44492-cb28-46ee-b825-52522b6b2113" providerId="ADAL" clId="{5F0F17A1-6266-4DEE-96CF-BB414FF54649}" dt="2025-03-11T12:09:50.196" v="1352" actId="14100"/>
          <ac:spMkLst>
            <pc:docMk/>
            <pc:sldMk cId="1126977468" sldId="284"/>
            <ac:spMk id="2" creationId="{2921F6A0-172C-345E-D2FD-ED67C718361E}"/>
          </ac:spMkLst>
        </pc:spChg>
        <pc:spChg chg="add mod">
          <ac:chgData name="Sharon Anyango" userId="31a44492-cb28-46ee-b825-52522b6b2113" providerId="ADAL" clId="{5F0F17A1-6266-4DEE-96CF-BB414FF54649}" dt="2025-03-05T11:47:16.086" v="70"/>
          <ac:spMkLst>
            <pc:docMk/>
            <pc:sldMk cId="1126977468" sldId="284"/>
            <ac:spMk id="3" creationId="{F6CEA9FA-5646-6AF6-774E-E48FA8B3CC47}"/>
          </ac:spMkLst>
        </pc:spChg>
        <pc:graphicFrameChg chg="modGraphic">
          <ac:chgData name="Sharon Anyango" userId="31a44492-cb28-46ee-b825-52522b6b2113" providerId="ADAL" clId="{5F0F17A1-6266-4DEE-96CF-BB414FF54649}" dt="2025-03-11T12:10:04.565" v="1354" actId="207"/>
          <ac:graphicFrameMkLst>
            <pc:docMk/>
            <pc:sldMk cId="1126977468" sldId="284"/>
            <ac:graphicFrameMk id="4" creationId="{DEC66919-D76C-0C08-D891-0D2FBE3008AD}"/>
          </ac:graphicFrameMkLst>
        </pc:graphicFrameChg>
      </pc:sldChg>
      <pc:sldChg chg="addSp modSp mod">
        <pc:chgData name="Sharon Anyango" userId="31a44492-cb28-46ee-b825-52522b6b2113" providerId="ADAL" clId="{5F0F17A1-6266-4DEE-96CF-BB414FF54649}" dt="2025-03-11T12:17:14.804" v="1359" actId="207"/>
        <pc:sldMkLst>
          <pc:docMk/>
          <pc:sldMk cId="280470940" sldId="285"/>
        </pc:sldMkLst>
        <pc:spChg chg="add mod">
          <ac:chgData name="Sharon Anyango" userId="31a44492-cb28-46ee-b825-52522b6b2113" providerId="ADAL" clId="{5F0F17A1-6266-4DEE-96CF-BB414FF54649}" dt="2025-03-05T11:47:30.805" v="73"/>
          <ac:spMkLst>
            <pc:docMk/>
            <pc:sldMk cId="280470940" sldId="285"/>
            <ac:spMk id="3" creationId="{EBF57302-FCB3-156C-68C7-6F8754E44137}"/>
          </ac:spMkLst>
        </pc:spChg>
        <pc:spChg chg="add mod">
          <ac:chgData name="Sharon Anyango" userId="31a44492-cb28-46ee-b825-52522b6b2113" providerId="ADAL" clId="{5F0F17A1-6266-4DEE-96CF-BB414FF54649}" dt="2025-03-05T12:14:09.892" v="128"/>
          <ac:spMkLst>
            <pc:docMk/>
            <pc:sldMk cId="280470940" sldId="285"/>
            <ac:spMk id="6" creationId="{929A220B-4918-7AE6-B2BF-60ED91F81B17}"/>
          </ac:spMkLst>
        </pc:spChg>
        <pc:graphicFrameChg chg="modGraphic">
          <ac:chgData name="Sharon Anyango" userId="31a44492-cb28-46ee-b825-52522b6b2113" providerId="ADAL" clId="{5F0F17A1-6266-4DEE-96CF-BB414FF54649}" dt="2025-03-11T12:17:14.804" v="1359" actId="207"/>
          <ac:graphicFrameMkLst>
            <pc:docMk/>
            <pc:sldMk cId="280470940" sldId="285"/>
            <ac:graphicFrameMk id="4" creationId="{B2DC7A30-6965-05AC-AAE2-D400FE8097CA}"/>
          </ac:graphicFrameMkLst>
        </pc:graphicFrameChg>
      </pc:sldChg>
      <pc:sldChg chg="modSp mod">
        <pc:chgData name="Sharon Anyango" userId="31a44492-cb28-46ee-b825-52522b6b2113" providerId="ADAL" clId="{5F0F17A1-6266-4DEE-96CF-BB414FF54649}" dt="2025-03-11T12:37:35.637" v="1395" actId="14100"/>
        <pc:sldMkLst>
          <pc:docMk/>
          <pc:sldMk cId="1336964690" sldId="286"/>
        </pc:sldMkLst>
        <pc:spChg chg="mod">
          <ac:chgData name="Sharon Anyango" userId="31a44492-cb28-46ee-b825-52522b6b2113" providerId="ADAL" clId="{5F0F17A1-6266-4DEE-96CF-BB414FF54649}" dt="2025-03-11T12:37:35.637" v="1395" actId="14100"/>
          <ac:spMkLst>
            <pc:docMk/>
            <pc:sldMk cId="1336964690" sldId="286"/>
            <ac:spMk id="2" creationId="{D01918C0-231B-FB6D-9598-017058E9AA2F}"/>
          </ac:spMkLst>
        </pc:spChg>
        <pc:graphicFrameChg chg="mod">
          <ac:chgData name="Sharon Anyango" userId="31a44492-cb28-46ee-b825-52522b6b2113" providerId="ADAL" clId="{5F0F17A1-6266-4DEE-96CF-BB414FF54649}" dt="2025-03-11T12:37:19.957" v="1393" actId="113"/>
          <ac:graphicFrameMkLst>
            <pc:docMk/>
            <pc:sldMk cId="1336964690" sldId="286"/>
            <ac:graphicFrameMk id="5" creationId="{D8E98710-CB6A-C31E-7FE7-5AB8B02052B6}"/>
          </ac:graphicFrameMkLst>
        </pc:graphicFrameChg>
      </pc:sldChg>
      <pc:sldChg chg="addSp modSp del">
        <pc:chgData name="Sharon Anyango" userId="31a44492-cb28-46ee-b825-52522b6b2113" providerId="ADAL" clId="{5F0F17A1-6266-4DEE-96CF-BB414FF54649}" dt="2025-03-11T18:20:28.812" v="1548" actId="2696"/>
        <pc:sldMkLst>
          <pc:docMk/>
          <pc:sldMk cId="885759521" sldId="287"/>
        </pc:sldMkLst>
      </pc:sldChg>
      <pc:sldChg chg="addSp delSp modSp mod">
        <pc:chgData name="Sharon Anyango" userId="31a44492-cb28-46ee-b825-52522b6b2113" providerId="ADAL" clId="{5F0F17A1-6266-4DEE-96CF-BB414FF54649}" dt="2025-03-11T11:33:35.664" v="1029" actId="113"/>
        <pc:sldMkLst>
          <pc:docMk/>
          <pc:sldMk cId="813313657" sldId="288"/>
        </pc:sldMkLst>
        <pc:spChg chg="add mod">
          <ac:chgData name="Sharon Anyango" userId="31a44492-cb28-46ee-b825-52522b6b2113" providerId="ADAL" clId="{5F0F17A1-6266-4DEE-96CF-BB414FF54649}" dt="2025-03-05T11:15:05.493" v="0"/>
          <ac:spMkLst>
            <pc:docMk/>
            <pc:sldMk cId="813313657" sldId="288"/>
            <ac:spMk id="3" creationId="{D9C209B8-A16F-AEE9-2F66-45442E4B0A51}"/>
          </ac:spMkLst>
        </pc:spChg>
        <pc:spChg chg="mod">
          <ac:chgData name="Sharon Anyango" userId="31a44492-cb28-46ee-b825-52522b6b2113" providerId="ADAL" clId="{5F0F17A1-6266-4DEE-96CF-BB414FF54649}" dt="2025-03-11T11:33:29.997" v="1028" actId="113"/>
          <ac:spMkLst>
            <pc:docMk/>
            <pc:sldMk cId="813313657" sldId="288"/>
            <ac:spMk id="5" creationId="{94BBF13F-183C-4AE7-4609-DD2672B9AB37}"/>
          </ac:spMkLst>
        </pc:spChg>
        <pc:spChg chg="mod">
          <ac:chgData name="Sharon Anyango" userId="31a44492-cb28-46ee-b825-52522b6b2113" providerId="ADAL" clId="{5F0F17A1-6266-4DEE-96CF-BB414FF54649}" dt="2025-03-11T11:33:35.664" v="1029" actId="113"/>
          <ac:spMkLst>
            <pc:docMk/>
            <pc:sldMk cId="813313657" sldId="288"/>
            <ac:spMk id="8" creationId="{1E384551-46CE-F655-10F0-10E0BF0CC8D9}"/>
          </ac:spMkLst>
        </pc:spChg>
        <pc:graphicFrameChg chg="mod modGraphic">
          <ac:chgData name="Sharon Anyango" userId="31a44492-cb28-46ee-b825-52522b6b2113" providerId="ADAL" clId="{5F0F17A1-6266-4DEE-96CF-BB414FF54649}" dt="2025-03-05T13:08:22.614" v="138" actId="14734"/>
          <ac:graphicFrameMkLst>
            <pc:docMk/>
            <pc:sldMk cId="813313657" sldId="288"/>
            <ac:graphicFrameMk id="2" creationId="{E655FBBC-C5F1-5C67-C676-CBB10C81DBEF}"/>
          </ac:graphicFrameMkLst>
        </pc:graphicFrameChg>
      </pc:sldChg>
      <pc:sldChg chg="addSp modSp mod">
        <pc:chgData name="Sharon Anyango" userId="31a44492-cb28-46ee-b825-52522b6b2113" providerId="ADAL" clId="{5F0F17A1-6266-4DEE-96CF-BB414FF54649}" dt="2025-03-11T11:33:46.500" v="1031" actId="113"/>
        <pc:sldMkLst>
          <pc:docMk/>
          <pc:sldMk cId="4221834028" sldId="289"/>
        </pc:sldMkLst>
        <pc:spChg chg="add mod">
          <ac:chgData name="Sharon Anyango" userId="31a44492-cb28-46ee-b825-52522b6b2113" providerId="ADAL" clId="{5F0F17A1-6266-4DEE-96CF-BB414FF54649}" dt="2025-03-05T11:15:10.407" v="1"/>
          <ac:spMkLst>
            <pc:docMk/>
            <pc:sldMk cId="4221834028" sldId="289"/>
            <ac:spMk id="2" creationId="{DD13316E-35FB-8C39-D0B7-500CDC74D1D9}"/>
          </ac:spMkLst>
        </pc:spChg>
        <pc:spChg chg="mod">
          <ac:chgData name="Sharon Anyango" userId="31a44492-cb28-46ee-b825-52522b6b2113" providerId="ADAL" clId="{5F0F17A1-6266-4DEE-96CF-BB414FF54649}" dt="2025-03-11T11:33:42.853" v="1030" actId="113"/>
          <ac:spMkLst>
            <pc:docMk/>
            <pc:sldMk cId="4221834028" sldId="289"/>
            <ac:spMk id="10" creationId="{5F6DB9DA-184A-ABBC-B4DA-B96F497DD51A}"/>
          </ac:spMkLst>
        </pc:spChg>
        <pc:spChg chg="mod">
          <ac:chgData name="Sharon Anyango" userId="31a44492-cb28-46ee-b825-52522b6b2113" providerId="ADAL" clId="{5F0F17A1-6266-4DEE-96CF-BB414FF54649}" dt="2025-03-11T11:33:46.500" v="1031" actId="113"/>
          <ac:spMkLst>
            <pc:docMk/>
            <pc:sldMk cId="4221834028" sldId="289"/>
            <ac:spMk id="11" creationId="{09311419-CF7C-AFB9-B9CA-CA5F713E7059}"/>
          </ac:spMkLst>
        </pc:spChg>
        <pc:graphicFrameChg chg="mod modGraphic">
          <ac:chgData name="Sharon Anyango" userId="31a44492-cb28-46ee-b825-52522b6b2113" providerId="ADAL" clId="{5F0F17A1-6266-4DEE-96CF-BB414FF54649}" dt="2025-03-05T13:09:33.039" v="146" actId="207"/>
          <ac:graphicFrameMkLst>
            <pc:docMk/>
            <pc:sldMk cId="4221834028" sldId="289"/>
            <ac:graphicFrameMk id="7" creationId="{0B99FB6E-F67D-345F-BF2B-C8A2412F3AEB}"/>
          </ac:graphicFrameMkLst>
        </pc:graphicFrameChg>
      </pc:sldChg>
      <pc:sldChg chg="addSp modSp mod">
        <pc:chgData name="Sharon Anyango" userId="31a44492-cb28-46ee-b825-52522b6b2113" providerId="ADAL" clId="{5F0F17A1-6266-4DEE-96CF-BB414FF54649}" dt="2025-03-05T13:24:51.101" v="345" actId="207"/>
        <pc:sldMkLst>
          <pc:docMk/>
          <pc:sldMk cId="3167282981" sldId="290"/>
        </pc:sldMkLst>
        <pc:spChg chg="mod">
          <ac:chgData name="Sharon Anyango" userId="31a44492-cb28-46ee-b825-52522b6b2113" providerId="ADAL" clId="{5F0F17A1-6266-4DEE-96CF-BB414FF54649}" dt="2025-03-05T13:24:02.942" v="337" actId="27636"/>
          <ac:spMkLst>
            <pc:docMk/>
            <pc:sldMk cId="3167282981" sldId="290"/>
            <ac:spMk id="2" creationId="{4C1BF066-D6B7-4B42-436A-E9803B92A96F}"/>
          </ac:spMkLst>
        </pc:spChg>
        <pc:spChg chg="mod">
          <ac:chgData name="Sharon Anyango" userId="31a44492-cb28-46ee-b825-52522b6b2113" providerId="ADAL" clId="{5F0F17A1-6266-4DEE-96CF-BB414FF54649}" dt="2025-03-05T13:24:51.101" v="345" actId="207"/>
          <ac:spMkLst>
            <pc:docMk/>
            <pc:sldMk cId="3167282981" sldId="290"/>
            <ac:spMk id="3" creationId="{2E72639C-D242-513D-7CA1-70C209B51A97}"/>
          </ac:spMkLst>
        </pc:spChg>
        <pc:spChg chg="add mod">
          <ac:chgData name="Sharon Anyango" userId="31a44492-cb28-46ee-b825-52522b6b2113" providerId="ADAL" clId="{5F0F17A1-6266-4DEE-96CF-BB414FF54649}" dt="2025-03-05T11:32:02.321" v="26"/>
          <ac:spMkLst>
            <pc:docMk/>
            <pc:sldMk cId="3167282981" sldId="290"/>
            <ac:spMk id="7" creationId="{A355C3B0-BF85-773F-91D9-170355A243A8}"/>
          </ac:spMkLst>
        </pc:spChg>
      </pc:sldChg>
      <pc:sldChg chg="addSp delSp modSp mod">
        <pc:chgData name="Sharon Anyango" userId="31a44492-cb28-46ee-b825-52522b6b2113" providerId="ADAL" clId="{5F0F17A1-6266-4DEE-96CF-BB414FF54649}" dt="2025-03-11T11:34:50.235" v="1036" actId="14100"/>
        <pc:sldMkLst>
          <pc:docMk/>
          <pc:sldMk cId="56785298" sldId="291"/>
        </pc:sldMkLst>
        <pc:spChg chg="mod">
          <ac:chgData name="Sharon Anyango" userId="31a44492-cb28-46ee-b825-52522b6b2113" providerId="ADAL" clId="{5F0F17A1-6266-4DEE-96CF-BB414FF54649}" dt="2025-03-11T11:34:50.235" v="1036" actId="14100"/>
          <ac:spMkLst>
            <pc:docMk/>
            <pc:sldMk cId="56785298" sldId="291"/>
            <ac:spMk id="3" creationId="{4EE06E01-9F60-37EE-6566-AE862EA3A965}"/>
          </ac:spMkLst>
        </pc:spChg>
        <pc:spChg chg="mod">
          <ac:chgData name="Sharon Anyango" userId="31a44492-cb28-46ee-b825-52522b6b2113" providerId="ADAL" clId="{5F0F17A1-6266-4DEE-96CF-BB414FF54649}" dt="2025-03-05T11:21:21.810" v="20" actId="26606"/>
          <ac:spMkLst>
            <pc:docMk/>
            <pc:sldMk cId="56785298" sldId="291"/>
            <ac:spMk id="4" creationId="{EDAC7968-DDBF-7C24-BF40-DE7C19433D8B}"/>
          </ac:spMkLst>
        </pc:spChg>
        <pc:spChg chg="add mod">
          <ac:chgData name="Sharon Anyango" userId="31a44492-cb28-46ee-b825-52522b6b2113" providerId="ADAL" clId="{5F0F17A1-6266-4DEE-96CF-BB414FF54649}" dt="2025-03-05T11:21:24.575" v="21"/>
          <ac:spMkLst>
            <pc:docMk/>
            <pc:sldMk cId="56785298" sldId="291"/>
            <ac:spMk id="5" creationId="{EE694285-0F2A-AC8D-4F93-758B17C798E0}"/>
          </ac:spMkLst>
        </pc:spChg>
        <pc:spChg chg="mod">
          <ac:chgData name="Sharon Anyango" userId="31a44492-cb28-46ee-b825-52522b6b2113" providerId="ADAL" clId="{5F0F17A1-6266-4DEE-96CF-BB414FF54649}" dt="2025-03-05T11:21:21.810" v="20" actId="26606"/>
          <ac:spMkLst>
            <pc:docMk/>
            <pc:sldMk cId="56785298" sldId="291"/>
            <ac:spMk id="9" creationId="{8C067351-F025-A7A1-9956-0BA2F3A1077F}"/>
          </ac:spMkLst>
        </pc:spChg>
        <pc:spChg chg="add mod">
          <ac:chgData name="Sharon Anyango" userId="31a44492-cb28-46ee-b825-52522b6b2113" providerId="ADAL" clId="{5F0F17A1-6266-4DEE-96CF-BB414FF54649}" dt="2025-03-05T13:18:09.211" v="204" actId="27636"/>
          <ac:spMkLst>
            <pc:docMk/>
            <pc:sldMk cId="56785298" sldId="291"/>
            <ac:spMk id="11" creationId="{CD746679-D480-1424-E2D8-2BCAF5A62EFC}"/>
          </ac:spMkLst>
        </pc:spChg>
        <pc:grpChg chg="add">
          <ac:chgData name="Sharon Anyango" userId="31a44492-cb28-46ee-b825-52522b6b2113" providerId="ADAL" clId="{5F0F17A1-6266-4DEE-96CF-BB414FF54649}" dt="2025-03-05T11:21:21.810" v="20" actId="26606"/>
          <ac:grpSpMkLst>
            <pc:docMk/>
            <pc:sldMk cId="56785298" sldId="291"/>
            <ac:grpSpMk id="25" creationId="{434FA563-76F6-CDCF-AEA0-A7B78E44647B}"/>
          </ac:grpSpMkLst>
        </pc:grpChg>
        <pc:picChg chg="mod ord">
          <ac:chgData name="Sharon Anyango" userId="31a44492-cb28-46ee-b825-52522b6b2113" providerId="ADAL" clId="{5F0F17A1-6266-4DEE-96CF-BB414FF54649}" dt="2025-03-05T13:18:04.225" v="200" actId="1076"/>
          <ac:picMkLst>
            <pc:docMk/>
            <pc:sldMk cId="56785298" sldId="291"/>
            <ac:picMk id="8" creationId="{B701D711-9547-5E74-2944-137C841F45EB}"/>
          </ac:picMkLst>
        </pc:picChg>
      </pc:sldChg>
      <pc:sldChg chg="addSp delSp modSp mod">
        <pc:chgData name="Sharon Anyango" userId="31a44492-cb28-46ee-b825-52522b6b2113" providerId="ADAL" clId="{5F0F17A1-6266-4DEE-96CF-BB414FF54649}" dt="2025-03-11T11:35:19.258" v="1041" actId="14100"/>
        <pc:sldMkLst>
          <pc:docMk/>
          <pc:sldMk cId="2475520813" sldId="292"/>
        </pc:sldMkLst>
        <pc:spChg chg="mod">
          <ac:chgData name="Sharon Anyango" userId="31a44492-cb28-46ee-b825-52522b6b2113" providerId="ADAL" clId="{5F0F17A1-6266-4DEE-96CF-BB414FF54649}" dt="2025-03-05T13:18:48.980" v="209" actId="20577"/>
          <ac:spMkLst>
            <pc:docMk/>
            <pc:sldMk cId="2475520813" sldId="292"/>
            <ac:spMk id="2" creationId="{DE060AA2-C47E-2A40-7100-ABB724FA8959}"/>
          </ac:spMkLst>
        </pc:spChg>
        <pc:spChg chg="mod">
          <ac:chgData name="Sharon Anyango" userId="31a44492-cb28-46ee-b825-52522b6b2113" providerId="ADAL" clId="{5F0F17A1-6266-4DEE-96CF-BB414FF54649}" dt="2025-03-11T11:35:19.258" v="1041" actId="14100"/>
          <ac:spMkLst>
            <pc:docMk/>
            <pc:sldMk cId="2475520813" sldId="292"/>
            <ac:spMk id="3" creationId="{C87C9F42-23A3-3155-F45F-329DB35A067A}"/>
          </ac:spMkLst>
        </pc:spChg>
        <pc:spChg chg="mod">
          <ac:chgData name="Sharon Anyango" userId="31a44492-cb28-46ee-b825-52522b6b2113" providerId="ADAL" clId="{5F0F17A1-6266-4DEE-96CF-BB414FF54649}" dt="2025-03-05T11:31:24.740" v="22" actId="26606"/>
          <ac:spMkLst>
            <pc:docMk/>
            <pc:sldMk cId="2475520813" sldId="292"/>
            <ac:spMk id="4" creationId="{1EF9BCC3-454A-EEE4-8ACA-3D1356AF9A4B}"/>
          </ac:spMkLst>
        </pc:spChg>
        <pc:spChg chg="add mod">
          <ac:chgData name="Sharon Anyango" userId="31a44492-cb28-46ee-b825-52522b6b2113" providerId="ADAL" clId="{5F0F17A1-6266-4DEE-96CF-BB414FF54649}" dt="2025-03-05T11:31:27.810" v="23"/>
          <ac:spMkLst>
            <pc:docMk/>
            <pc:sldMk cId="2475520813" sldId="292"/>
            <ac:spMk id="5" creationId="{F042DB1A-BDD7-80B2-73AC-A160B4B60381}"/>
          </ac:spMkLst>
        </pc:spChg>
        <pc:spChg chg="add mod">
          <ac:chgData name="Sharon Anyango" userId="31a44492-cb28-46ee-b825-52522b6b2113" providerId="ADAL" clId="{5F0F17A1-6266-4DEE-96CF-BB414FF54649}" dt="2025-03-11T11:35:16.019" v="1040" actId="27636"/>
          <ac:spMkLst>
            <pc:docMk/>
            <pc:sldMk cId="2475520813" sldId="292"/>
            <ac:spMk id="8" creationId="{DBE4AE2C-8D8B-1EBF-180C-F442E863DD47}"/>
          </ac:spMkLst>
        </pc:spChg>
        <pc:spChg chg="add">
          <ac:chgData name="Sharon Anyango" userId="31a44492-cb28-46ee-b825-52522b6b2113" providerId="ADAL" clId="{5F0F17A1-6266-4DEE-96CF-BB414FF54649}" dt="2025-03-05T11:31:24.740" v="22" actId="26606"/>
          <ac:spMkLst>
            <pc:docMk/>
            <pc:sldMk cId="2475520813" sldId="292"/>
            <ac:spMk id="33" creationId="{9F7D5CDA-D291-4307-BF55-1381FED29634}"/>
          </ac:spMkLst>
        </pc:spChg>
        <pc:picChg chg="mod ord">
          <ac:chgData name="Sharon Anyango" userId="31a44492-cb28-46ee-b825-52522b6b2113" providerId="ADAL" clId="{5F0F17A1-6266-4DEE-96CF-BB414FF54649}" dt="2025-03-05T11:31:24.740" v="22" actId="26606"/>
          <ac:picMkLst>
            <pc:docMk/>
            <pc:sldMk cId="2475520813" sldId="292"/>
            <ac:picMk id="6" creationId="{60280369-A19E-7DB7-D998-E2BA864D4DC3}"/>
          </ac:picMkLst>
        </pc:picChg>
      </pc:sldChg>
      <pc:sldChg chg="addSp modSp mod">
        <pc:chgData name="Sharon Anyango" userId="31a44492-cb28-46ee-b825-52522b6b2113" providerId="ADAL" clId="{5F0F17A1-6266-4DEE-96CF-BB414FF54649}" dt="2025-03-05T13:27:26.626" v="368" actId="207"/>
        <pc:sldMkLst>
          <pc:docMk/>
          <pc:sldMk cId="347519855" sldId="293"/>
        </pc:sldMkLst>
        <pc:spChg chg="mod">
          <ac:chgData name="Sharon Anyango" userId="31a44492-cb28-46ee-b825-52522b6b2113" providerId="ADAL" clId="{5F0F17A1-6266-4DEE-96CF-BB414FF54649}" dt="2025-03-05T13:27:02.466" v="365" actId="27636"/>
          <ac:spMkLst>
            <pc:docMk/>
            <pc:sldMk cId="347519855" sldId="293"/>
            <ac:spMk id="2" creationId="{3D1C2B06-30D8-BAAB-9964-73CB4EB56225}"/>
          </ac:spMkLst>
        </pc:spChg>
        <pc:spChg chg="mod">
          <ac:chgData name="Sharon Anyango" userId="31a44492-cb28-46ee-b825-52522b6b2113" providerId="ADAL" clId="{5F0F17A1-6266-4DEE-96CF-BB414FF54649}" dt="2025-03-05T13:27:26.626" v="368" actId="207"/>
          <ac:spMkLst>
            <pc:docMk/>
            <pc:sldMk cId="347519855" sldId="293"/>
            <ac:spMk id="3" creationId="{505927DD-D6F5-A463-AC59-36DC181A9896}"/>
          </ac:spMkLst>
        </pc:spChg>
        <pc:spChg chg="add mod">
          <ac:chgData name="Sharon Anyango" userId="31a44492-cb28-46ee-b825-52522b6b2113" providerId="ADAL" clId="{5F0F17A1-6266-4DEE-96CF-BB414FF54649}" dt="2025-03-05T11:37:34.629" v="30"/>
          <ac:spMkLst>
            <pc:docMk/>
            <pc:sldMk cId="347519855" sldId="293"/>
            <ac:spMk id="5" creationId="{58479DD4-D9BF-BF6F-6B15-F54A1A9E1B04}"/>
          </ac:spMkLst>
        </pc:spChg>
        <pc:picChg chg="mod">
          <ac:chgData name="Sharon Anyango" userId="31a44492-cb28-46ee-b825-52522b6b2113" providerId="ADAL" clId="{5F0F17A1-6266-4DEE-96CF-BB414FF54649}" dt="2025-03-05T13:27:10.131" v="366" actId="14100"/>
          <ac:picMkLst>
            <pc:docMk/>
            <pc:sldMk cId="347519855" sldId="293"/>
            <ac:picMk id="8" creationId="{CF1B2344-1017-7FC1-29CC-14B323915FBD}"/>
          </ac:picMkLst>
        </pc:picChg>
      </pc:sldChg>
      <pc:sldChg chg="addSp modSp mod">
        <pc:chgData name="Sharon Anyango" userId="31a44492-cb28-46ee-b825-52522b6b2113" providerId="ADAL" clId="{5F0F17A1-6266-4DEE-96CF-BB414FF54649}" dt="2025-03-11T12:27:33.869" v="1380" actId="255"/>
        <pc:sldMkLst>
          <pc:docMk/>
          <pc:sldMk cId="3192021456" sldId="294"/>
        </pc:sldMkLst>
        <pc:spChg chg="add mod">
          <ac:chgData name="Sharon Anyango" userId="31a44492-cb28-46ee-b825-52522b6b2113" providerId="ADAL" clId="{5F0F17A1-6266-4DEE-96CF-BB414FF54649}" dt="2025-03-05T11:47:45.290" v="76"/>
          <ac:spMkLst>
            <pc:docMk/>
            <pc:sldMk cId="3192021456" sldId="294"/>
            <ac:spMk id="2" creationId="{3D472C8A-EDF4-1C90-08A8-207FF40D7EC3}"/>
          </ac:spMkLst>
        </pc:spChg>
        <pc:spChg chg="add mod">
          <ac:chgData name="Sharon Anyango" userId="31a44492-cb28-46ee-b825-52522b6b2113" providerId="ADAL" clId="{5F0F17A1-6266-4DEE-96CF-BB414FF54649}" dt="2025-03-05T13:06:47.295" v="131"/>
          <ac:spMkLst>
            <pc:docMk/>
            <pc:sldMk cId="3192021456" sldId="294"/>
            <ac:spMk id="3" creationId="{670A67F0-3285-8854-1A93-FEA4C56E5D41}"/>
          </ac:spMkLst>
        </pc:spChg>
        <pc:spChg chg="mod">
          <ac:chgData name="Sharon Anyango" userId="31a44492-cb28-46ee-b825-52522b6b2113" providerId="ADAL" clId="{5F0F17A1-6266-4DEE-96CF-BB414FF54649}" dt="2025-03-11T12:27:12.279" v="1378" actId="255"/>
          <ac:spMkLst>
            <pc:docMk/>
            <pc:sldMk cId="3192021456" sldId="294"/>
            <ac:spMk id="7" creationId="{71018C09-0DB9-E48D-FA8A-38F619A548C1}"/>
          </ac:spMkLst>
        </pc:spChg>
        <pc:graphicFrameChg chg="modGraphic">
          <ac:chgData name="Sharon Anyango" userId="31a44492-cb28-46ee-b825-52522b6b2113" providerId="ADAL" clId="{5F0F17A1-6266-4DEE-96CF-BB414FF54649}" dt="2025-03-11T12:27:33.869" v="1380" actId="255"/>
          <ac:graphicFrameMkLst>
            <pc:docMk/>
            <pc:sldMk cId="3192021456" sldId="294"/>
            <ac:graphicFrameMk id="5" creationId="{F5C45293-5C18-E046-7D20-076A5935EAA2}"/>
          </ac:graphicFrameMkLst>
        </pc:graphicFrameChg>
      </pc:sldChg>
      <pc:sldChg chg="addSp delSp modSp mod">
        <pc:chgData name="Sharon Anyango" userId="31a44492-cb28-46ee-b825-52522b6b2113" providerId="ADAL" clId="{5F0F17A1-6266-4DEE-96CF-BB414FF54649}" dt="2025-03-05T18:08:00.835" v="507" actId="207"/>
        <pc:sldMkLst>
          <pc:docMk/>
          <pc:sldMk cId="1531684630" sldId="295"/>
        </pc:sldMkLst>
        <pc:spChg chg="add mod">
          <ac:chgData name="Sharon Anyango" userId="31a44492-cb28-46ee-b825-52522b6b2113" providerId="ADAL" clId="{5F0F17A1-6266-4DEE-96CF-BB414FF54649}" dt="2025-03-05T11:40:37.658" v="36"/>
          <ac:spMkLst>
            <pc:docMk/>
            <pc:sldMk cId="1531684630" sldId="295"/>
            <ac:spMk id="2" creationId="{B54DFE88-ACA8-17D5-57FA-8F17AE06AEAD}"/>
          </ac:spMkLst>
        </pc:spChg>
        <pc:spChg chg="mod">
          <ac:chgData name="Sharon Anyango" userId="31a44492-cb28-46ee-b825-52522b6b2113" providerId="ADAL" clId="{5F0F17A1-6266-4DEE-96CF-BB414FF54649}" dt="2025-03-05T18:08:00.835" v="507" actId="207"/>
          <ac:spMkLst>
            <pc:docMk/>
            <pc:sldMk cId="1531684630" sldId="295"/>
            <ac:spMk id="3" creationId="{BE8AEE35-7D52-C6D9-FE88-26FCFF77E9FF}"/>
          </ac:spMkLst>
        </pc:spChg>
        <pc:spChg chg="mod">
          <ac:chgData name="Sharon Anyango" userId="31a44492-cb28-46ee-b825-52522b6b2113" providerId="ADAL" clId="{5F0F17A1-6266-4DEE-96CF-BB414FF54649}" dt="2025-03-05T11:40:34.731" v="35" actId="26606"/>
          <ac:spMkLst>
            <pc:docMk/>
            <pc:sldMk cId="1531684630" sldId="295"/>
            <ac:spMk id="4" creationId="{191F2106-724E-8E68-B3C9-1AF61A8E499F}"/>
          </ac:spMkLst>
        </pc:spChg>
        <pc:spChg chg="mod">
          <ac:chgData name="Sharon Anyango" userId="31a44492-cb28-46ee-b825-52522b6b2113" providerId="ADAL" clId="{5F0F17A1-6266-4DEE-96CF-BB414FF54649}" dt="2025-03-05T11:40:34.731" v="35" actId="26606"/>
          <ac:spMkLst>
            <pc:docMk/>
            <pc:sldMk cId="1531684630" sldId="295"/>
            <ac:spMk id="9" creationId="{585737B6-F2B3-0B1D-1F05-A5757C8659BC}"/>
          </ac:spMkLst>
        </pc:spChg>
        <pc:spChg chg="add mod">
          <ac:chgData name="Sharon Anyango" userId="31a44492-cb28-46ee-b825-52522b6b2113" providerId="ADAL" clId="{5F0F17A1-6266-4DEE-96CF-BB414FF54649}" dt="2025-03-05T18:07:15.756" v="503"/>
          <ac:spMkLst>
            <pc:docMk/>
            <pc:sldMk cId="1531684630" sldId="295"/>
            <ac:spMk id="11" creationId="{3952E5F3-CCDB-F6CF-4754-6DCF9B873C0D}"/>
          </ac:spMkLst>
        </pc:spChg>
        <pc:spChg chg="add">
          <ac:chgData name="Sharon Anyango" userId="31a44492-cb28-46ee-b825-52522b6b2113" providerId="ADAL" clId="{5F0F17A1-6266-4DEE-96CF-BB414FF54649}" dt="2025-03-05T11:40:34.731" v="35" actId="26606"/>
          <ac:spMkLst>
            <pc:docMk/>
            <pc:sldMk cId="1531684630" sldId="295"/>
            <ac:spMk id="40" creationId="{9F7D5CDA-D291-4307-BF55-1381FED29634}"/>
          </ac:spMkLst>
        </pc:spChg>
        <pc:picChg chg="mod">
          <ac:chgData name="Sharon Anyango" userId="31a44492-cb28-46ee-b825-52522b6b2113" providerId="ADAL" clId="{5F0F17A1-6266-4DEE-96CF-BB414FF54649}" dt="2025-03-05T11:40:34.731" v="35" actId="26606"/>
          <ac:picMkLst>
            <pc:docMk/>
            <pc:sldMk cId="1531684630" sldId="295"/>
            <ac:picMk id="8" creationId="{B02A7F61-E5A8-D409-3B07-7BE80CA563CA}"/>
          </ac:picMkLst>
        </pc:picChg>
      </pc:sldChg>
      <pc:sldChg chg="addSp delSp modSp mod">
        <pc:chgData name="Sharon Anyango" userId="31a44492-cb28-46ee-b825-52522b6b2113" providerId="ADAL" clId="{5F0F17A1-6266-4DEE-96CF-BB414FF54649}" dt="2025-03-11T11:34:06.772" v="1033" actId="113"/>
        <pc:sldMkLst>
          <pc:docMk/>
          <pc:sldMk cId="48595965" sldId="321"/>
        </pc:sldMkLst>
        <pc:spChg chg="mod">
          <ac:chgData name="Sharon Anyango" userId="31a44492-cb28-46ee-b825-52522b6b2113" providerId="ADAL" clId="{5F0F17A1-6266-4DEE-96CF-BB414FF54649}" dt="2025-03-05T13:11:05.380" v="150" actId="20577"/>
          <ac:spMkLst>
            <pc:docMk/>
            <pc:sldMk cId="48595965" sldId="321"/>
            <ac:spMk id="2" creationId="{F1B0E898-2BE7-1F67-4ECA-13DA05C3FE1F}"/>
          </ac:spMkLst>
        </pc:spChg>
        <pc:spChg chg="mod">
          <ac:chgData name="Sharon Anyango" userId="31a44492-cb28-46ee-b825-52522b6b2113" providerId="ADAL" clId="{5F0F17A1-6266-4DEE-96CF-BB414FF54649}" dt="2025-03-05T13:12:03.274" v="156" actId="255"/>
          <ac:spMkLst>
            <pc:docMk/>
            <pc:sldMk cId="48595965" sldId="321"/>
            <ac:spMk id="3" creationId="{92D24D7F-6DD3-3414-CC48-10C752544399}"/>
          </ac:spMkLst>
        </pc:spChg>
        <pc:spChg chg="mod">
          <ac:chgData name="Sharon Anyango" userId="31a44492-cb28-46ee-b825-52522b6b2113" providerId="ADAL" clId="{5F0F17A1-6266-4DEE-96CF-BB414FF54649}" dt="2025-03-05T11:16:48.560" v="8" actId="26606"/>
          <ac:spMkLst>
            <pc:docMk/>
            <pc:sldMk cId="48595965" sldId="321"/>
            <ac:spMk id="4" creationId="{7BD13EB3-5EDB-1383-C9EC-45CE33ED8255}"/>
          </ac:spMkLst>
        </pc:spChg>
        <pc:spChg chg="add mod">
          <ac:chgData name="Sharon Anyango" userId="31a44492-cb28-46ee-b825-52522b6b2113" providerId="ADAL" clId="{5F0F17A1-6266-4DEE-96CF-BB414FF54649}" dt="2025-03-05T11:17:11.431" v="12"/>
          <ac:spMkLst>
            <pc:docMk/>
            <pc:sldMk cId="48595965" sldId="321"/>
            <ac:spMk id="6" creationId="{FC265725-9889-CE5D-F883-B19D67A24D4B}"/>
          </ac:spMkLst>
        </pc:spChg>
        <pc:spChg chg="mod">
          <ac:chgData name="Sharon Anyango" userId="31a44492-cb28-46ee-b825-52522b6b2113" providerId="ADAL" clId="{5F0F17A1-6266-4DEE-96CF-BB414FF54649}" dt="2025-03-05T11:17:07.334" v="11" actId="26606"/>
          <ac:spMkLst>
            <pc:docMk/>
            <pc:sldMk cId="48595965" sldId="321"/>
            <ac:spMk id="7" creationId="{E87FB80C-14DF-311C-58F9-D913C94682AC}"/>
          </ac:spMkLst>
        </pc:spChg>
        <pc:spChg chg="add mod">
          <ac:chgData name="Sharon Anyango" userId="31a44492-cb28-46ee-b825-52522b6b2113" providerId="ADAL" clId="{5F0F17A1-6266-4DEE-96CF-BB414FF54649}" dt="2025-03-11T11:34:06.772" v="1033" actId="113"/>
          <ac:spMkLst>
            <pc:docMk/>
            <pc:sldMk cId="48595965" sldId="321"/>
            <ac:spMk id="10" creationId="{6C5B2C07-A1DB-7599-CD1E-8349306D7708}"/>
          </ac:spMkLst>
        </pc:spChg>
        <pc:grpChg chg="add">
          <ac:chgData name="Sharon Anyango" userId="31a44492-cb28-46ee-b825-52522b6b2113" providerId="ADAL" clId="{5F0F17A1-6266-4DEE-96CF-BB414FF54649}" dt="2025-03-05T11:17:07.334" v="11" actId="26606"/>
          <ac:grpSpMkLst>
            <pc:docMk/>
            <pc:sldMk cId="48595965" sldId="321"/>
            <ac:grpSpMk id="40" creationId="{3AFCAD34-1AFC-BC1A-F6B2-C34C63912EAB}"/>
          </ac:grpSpMkLst>
        </pc:grpChg>
        <pc:picChg chg="mod ord">
          <ac:chgData name="Sharon Anyango" userId="31a44492-cb28-46ee-b825-52522b6b2113" providerId="ADAL" clId="{5F0F17A1-6266-4DEE-96CF-BB414FF54649}" dt="2025-03-05T13:12:18.060" v="157" actId="1076"/>
          <ac:picMkLst>
            <pc:docMk/>
            <pc:sldMk cId="48595965" sldId="321"/>
            <ac:picMk id="5" creationId="{F1AABC44-9244-CF6C-6C5F-B9B30C0B3021}"/>
          </ac:picMkLst>
        </pc:picChg>
      </pc:sldChg>
      <pc:sldChg chg="addSp delSp modSp mod">
        <pc:chgData name="Sharon Anyango" userId="31a44492-cb28-46ee-b825-52522b6b2113" providerId="ADAL" clId="{5F0F17A1-6266-4DEE-96CF-BB414FF54649}" dt="2025-03-11T11:36:59.717" v="1053"/>
        <pc:sldMkLst>
          <pc:docMk/>
          <pc:sldMk cId="2077185344" sldId="323"/>
        </pc:sldMkLst>
        <pc:spChg chg="add mod">
          <ac:chgData name="Sharon Anyango" userId="31a44492-cb28-46ee-b825-52522b6b2113" providerId="ADAL" clId="{5F0F17A1-6266-4DEE-96CF-BB414FF54649}" dt="2025-03-05T11:31:56.150" v="25"/>
          <ac:spMkLst>
            <pc:docMk/>
            <pc:sldMk cId="2077185344" sldId="323"/>
            <ac:spMk id="2" creationId="{5A30CC66-F098-4352-AEE1-E9CB5843BEA7}"/>
          </ac:spMkLst>
        </pc:spChg>
        <pc:spChg chg="mod">
          <ac:chgData name="Sharon Anyango" userId="31a44492-cb28-46ee-b825-52522b6b2113" providerId="ADAL" clId="{5F0F17A1-6266-4DEE-96CF-BB414FF54649}" dt="2025-03-05T11:31:48.392" v="24" actId="26606"/>
          <ac:spMkLst>
            <pc:docMk/>
            <pc:sldMk cId="2077185344" sldId="323"/>
            <ac:spMk id="4" creationId="{2E24F1F6-300D-1592-FF00-35FB8CE94E9B}"/>
          </ac:spMkLst>
        </pc:spChg>
        <pc:spChg chg="mod">
          <ac:chgData name="Sharon Anyango" userId="31a44492-cb28-46ee-b825-52522b6b2113" providerId="ADAL" clId="{5F0F17A1-6266-4DEE-96CF-BB414FF54649}" dt="2025-03-05T13:22:00.698" v="324" actId="27636"/>
          <ac:spMkLst>
            <pc:docMk/>
            <pc:sldMk cId="2077185344" sldId="323"/>
            <ac:spMk id="5" creationId="{B867C6D5-AB3D-BA29-43F1-8FEB071C812B}"/>
          </ac:spMkLst>
        </pc:spChg>
        <pc:spChg chg="add">
          <ac:chgData name="Sharon Anyango" userId="31a44492-cb28-46ee-b825-52522b6b2113" providerId="ADAL" clId="{5F0F17A1-6266-4DEE-96CF-BB414FF54649}" dt="2025-03-05T11:31:48.392" v="24" actId="26606"/>
          <ac:spMkLst>
            <pc:docMk/>
            <pc:sldMk cId="2077185344" sldId="323"/>
            <ac:spMk id="18" creationId="{257363FD-7E77-4145-9483-331A807ADF0E}"/>
          </ac:spMkLst>
        </pc:spChg>
        <pc:graphicFrameChg chg="mod modGraphic">
          <ac:chgData name="Sharon Anyango" userId="31a44492-cb28-46ee-b825-52522b6b2113" providerId="ADAL" clId="{5F0F17A1-6266-4DEE-96CF-BB414FF54649}" dt="2025-03-11T11:36:59.717" v="1053"/>
          <ac:graphicFrameMkLst>
            <pc:docMk/>
            <pc:sldMk cId="2077185344" sldId="323"/>
            <ac:graphicFrameMk id="6" creationId="{6114CB75-2B52-524E-3ECF-5B9D4CBF72D8}"/>
          </ac:graphicFrameMkLst>
        </pc:graphicFrameChg>
      </pc:sldChg>
      <pc:sldChg chg="addSp delSp modSp mod">
        <pc:chgData name="Sharon Anyango" userId="31a44492-cb28-46ee-b825-52522b6b2113" providerId="ADAL" clId="{5F0F17A1-6266-4DEE-96CF-BB414FF54649}" dt="2025-03-05T18:15:24.014" v="536" actId="20577"/>
        <pc:sldMkLst>
          <pc:docMk/>
          <pc:sldMk cId="935574931" sldId="324"/>
        </pc:sldMkLst>
        <pc:spChg chg="mod">
          <ac:chgData name="Sharon Anyango" userId="31a44492-cb28-46ee-b825-52522b6b2113" providerId="ADAL" clId="{5F0F17A1-6266-4DEE-96CF-BB414FF54649}" dt="2025-03-05T18:15:24.014" v="536" actId="20577"/>
          <ac:spMkLst>
            <pc:docMk/>
            <pc:sldMk cId="935574931" sldId="324"/>
            <ac:spMk id="3" creationId="{E7077318-7D1B-BF41-0F09-E86606A30D5E}"/>
          </ac:spMkLst>
        </pc:spChg>
        <pc:spChg chg="mod">
          <ac:chgData name="Sharon Anyango" userId="31a44492-cb28-46ee-b825-52522b6b2113" providerId="ADAL" clId="{5F0F17A1-6266-4DEE-96CF-BB414FF54649}" dt="2025-03-05T11:41:43.807" v="47" actId="26606"/>
          <ac:spMkLst>
            <pc:docMk/>
            <pc:sldMk cId="935574931" sldId="324"/>
            <ac:spMk id="4" creationId="{905E71CC-ADB0-183F-F6A7-65154C885D87}"/>
          </ac:spMkLst>
        </pc:spChg>
        <pc:spChg chg="add mod">
          <ac:chgData name="Sharon Anyango" userId="31a44492-cb28-46ee-b825-52522b6b2113" providerId="ADAL" clId="{5F0F17A1-6266-4DEE-96CF-BB414FF54649}" dt="2025-03-05T11:41:46.516" v="48"/>
          <ac:spMkLst>
            <pc:docMk/>
            <pc:sldMk cId="935574931" sldId="324"/>
            <ac:spMk id="5" creationId="{34BAA842-F42A-3615-8E89-F5DFE69E08B6}"/>
          </ac:spMkLst>
        </pc:spChg>
        <pc:spChg chg="add mod">
          <ac:chgData name="Sharon Anyango" userId="31a44492-cb28-46ee-b825-52522b6b2113" providerId="ADAL" clId="{5F0F17A1-6266-4DEE-96CF-BB414FF54649}" dt="2025-03-05T18:15:13.544" v="534"/>
          <ac:spMkLst>
            <pc:docMk/>
            <pc:sldMk cId="935574931" sldId="324"/>
            <ac:spMk id="10" creationId="{A11C6F71-F08B-08C5-C856-C44B898C391A}"/>
          </ac:spMkLst>
        </pc:spChg>
        <pc:spChg chg="add">
          <ac:chgData name="Sharon Anyango" userId="31a44492-cb28-46ee-b825-52522b6b2113" providerId="ADAL" clId="{5F0F17A1-6266-4DEE-96CF-BB414FF54649}" dt="2025-03-05T11:41:43.807" v="47" actId="26606"/>
          <ac:spMkLst>
            <pc:docMk/>
            <pc:sldMk cId="935574931" sldId="324"/>
            <ac:spMk id="26" creationId="{9F7D5CDA-D291-4307-BF55-1381FED29634}"/>
          </ac:spMkLst>
        </pc:spChg>
        <pc:picChg chg="mod">
          <ac:chgData name="Sharon Anyango" userId="31a44492-cb28-46ee-b825-52522b6b2113" providerId="ADAL" clId="{5F0F17A1-6266-4DEE-96CF-BB414FF54649}" dt="2025-03-05T11:41:43.807" v="47" actId="26606"/>
          <ac:picMkLst>
            <pc:docMk/>
            <pc:sldMk cId="935574931" sldId="324"/>
            <ac:picMk id="2" creationId="{1B340E71-65AB-5797-5F38-DD9183243B2F}"/>
          </ac:picMkLst>
        </pc:picChg>
      </pc:sldChg>
      <pc:sldChg chg="addSp delSp modSp mod">
        <pc:chgData name="Sharon Anyango" userId="31a44492-cb28-46ee-b825-52522b6b2113" providerId="ADAL" clId="{5F0F17A1-6266-4DEE-96CF-BB414FF54649}" dt="2025-03-05T18:16:42.868" v="555" actId="207"/>
        <pc:sldMkLst>
          <pc:docMk/>
          <pc:sldMk cId="7707645" sldId="325"/>
        </pc:sldMkLst>
        <pc:spChg chg="add mod">
          <ac:chgData name="Sharon Anyango" userId="31a44492-cb28-46ee-b825-52522b6b2113" providerId="ADAL" clId="{5F0F17A1-6266-4DEE-96CF-BB414FF54649}" dt="2025-03-05T11:42:01.675" v="52"/>
          <ac:spMkLst>
            <pc:docMk/>
            <pc:sldMk cId="7707645" sldId="325"/>
            <ac:spMk id="2" creationId="{20792A3F-B30A-915D-3C35-446EFC7D1D4B}"/>
          </ac:spMkLst>
        </pc:spChg>
        <pc:spChg chg="mod">
          <ac:chgData name="Sharon Anyango" userId="31a44492-cb28-46ee-b825-52522b6b2113" providerId="ADAL" clId="{5F0F17A1-6266-4DEE-96CF-BB414FF54649}" dt="2025-03-05T18:16:42.868" v="555" actId="207"/>
          <ac:spMkLst>
            <pc:docMk/>
            <pc:sldMk cId="7707645" sldId="325"/>
            <ac:spMk id="3" creationId="{BE8AEE35-7D52-C6D9-FE88-26FCFF77E9FF}"/>
          </ac:spMkLst>
        </pc:spChg>
        <pc:spChg chg="mod">
          <ac:chgData name="Sharon Anyango" userId="31a44492-cb28-46ee-b825-52522b6b2113" providerId="ADAL" clId="{5F0F17A1-6266-4DEE-96CF-BB414FF54649}" dt="2025-03-05T11:41:59.272" v="51" actId="26606"/>
          <ac:spMkLst>
            <pc:docMk/>
            <pc:sldMk cId="7707645" sldId="325"/>
            <ac:spMk id="4" creationId="{191F2106-724E-8E68-B3C9-1AF61A8E499F}"/>
          </ac:spMkLst>
        </pc:spChg>
        <pc:spChg chg="add mod">
          <ac:chgData name="Sharon Anyango" userId="31a44492-cb28-46ee-b825-52522b6b2113" providerId="ADAL" clId="{5F0F17A1-6266-4DEE-96CF-BB414FF54649}" dt="2025-03-05T18:16:24.311" v="552"/>
          <ac:spMkLst>
            <pc:docMk/>
            <pc:sldMk cId="7707645" sldId="325"/>
            <ac:spMk id="10" creationId="{EC56002A-AC73-6A79-134D-E44CB674B9D6}"/>
          </ac:spMkLst>
        </pc:spChg>
        <pc:spChg chg="add">
          <ac:chgData name="Sharon Anyango" userId="31a44492-cb28-46ee-b825-52522b6b2113" providerId="ADAL" clId="{5F0F17A1-6266-4DEE-96CF-BB414FF54649}" dt="2025-03-05T11:41:59.272" v="51" actId="26606"/>
          <ac:spMkLst>
            <pc:docMk/>
            <pc:sldMk cId="7707645" sldId="325"/>
            <ac:spMk id="26" creationId="{9F7D5CDA-D291-4307-BF55-1381FED29634}"/>
          </ac:spMkLst>
        </pc:spChg>
        <pc:picChg chg="mod">
          <ac:chgData name="Sharon Anyango" userId="31a44492-cb28-46ee-b825-52522b6b2113" providerId="ADAL" clId="{5F0F17A1-6266-4DEE-96CF-BB414FF54649}" dt="2025-03-05T11:41:59.272" v="51" actId="26606"/>
          <ac:picMkLst>
            <pc:docMk/>
            <pc:sldMk cId="7707645" sldId="325"/>
            <ac:picMk id="8" creationId="{7F4EA2A0-04FB-57F5-3AAE-E30B14D423E6}"/>
          </ac:picMkLst>
        </pc:picChg>
      </pc:sldChg>
      <pc:sldChg chg="addSp modSp mod">
        <pc:chgData name="Sharon Anyango" userId="31a44492-cb28-46ee-b825-52522b6b2113" providerId="ADAL" clId="{5F0F17A1-6266-4DEE-96CF-BB414FF54649}" dt="2025-03-11T12:26:59.378" v="1376" actId="1076"/>
        <pc:sldMkLst>
          <pc:docMk/>
          <pc:sldMk cId="2323520249" sldId="326"/>
        </pc:sldMkLst>
        <pc:spChg chg="add mod">
          <ac:chgData name="Sharon Anyango" userId="31a44492-cb28-46ee-b825-52522b6b2113" providerId="ADAL" clId="{5F0F17A1-6266-4DEE-96CF-BB414FF54649}" dt="2025-03-05T11:47:41.244" v="75"/>
          <ac:spMkLst>
            <pc:docMk/>
            <pc:sldMk cId="2323520249" sldId="326"/>
            <ac:spMk id="2" creationId="{B452B499-D677-8496-213C-0F883852D862}"/>
          </ac:spMkLst>
        </pc:spChg>
        <pc:spChg chg="add mod">
          <ac:chgData name="Sharon Anyango" userId="31a44492-cb28-46ee-b825-52522b6b2113" providerId="ADAL" clId="{5F0F17A1-6266-4DEE-96CF-BB414FF54649}" dt="2025-03-05T13:06:43.380" v="130"/>
          <ac:spMkLst>
            <pc:docMk/>
            <pc:sldMk cId="2323520249" sldId="326"/>
            <ac:spMk id="3" creationId="{1A4AEA50-1B12-DF88-5250-F2F569A5AACE}"/>
          </ac:spMkLst>
        </pc:spChg>
        <pc:spChg chg="mod">
          <ac:chgData name="Sharon Anyango" userId="31a44492-cb28-46ee-b825-52522b6b2113" providerId="ADAL" clId="{5F0F17A1-6266-4DEE-96CF-BB414FF54649}" dt="2025-03-11T12:26:23.612" v="1374" actId="255"/>
          <ac:spMkLst>
            <pc:docMk/>
            <pc:sldMk cId="2323520249" sldId="326"/>
            <ac:spMk id="7" creationId="{42F84A6A-7BCC-46B5-D90F-5084D2D22430}"/>
          </ac:spMkLst>
        </pc:spChg>
        <pc:graphicFrameChg chg="mod modGraphic">
          <ac:chgData name="Sharon Anyango" userId="31a44492-cb28-46ee-b825-52522b6b2113" providerId="ADAL" clId="{5F0F17A1-6266-4DEE-96CF-BB414FF54649}" dt="2025-03-11T12:26:59.378" v="1376" actId="1076"/>
          <ac:graphicFrameMkLst>
            <pc:docMk/>
            <pc:sldMk cId="2323520249" sldId="326"/>
            <ac:graphicFrameMk id="5" creationId="{3DC2C3B9-6016-BE1B-8304-0A96974078B4}"/>
          </ac:graphicFrameMkLst>
        </pc:graphicFrameChg>
      </pc:sldChg>
      <pc:sldChg chg="addSp modSp mod">
        <pc:chgData name="Sharon Anyango" userId="31a44492-cb28-46ee-b825-52522b6b2113" providerId="ADAL" clId="{5F0F17A1-6266-4DEE-96CF-BB414FF54649}" dt="2025-03-11T12:30:07.218" v="1387" actId="14100"/>
        <pc:sldMkLst>
          <pc:docMk/>
          <pc:sldMk cId="2126092608" sldId="327"/>
        </pc:sldMkLst>
        <pc:spChg chg="add mod">
          <ac:chgData name="Sharon Anyango" userId="31a44492-cb28-46ee-b825-52522b6b2113" providerId="ADAL" clId="{5F0F17A1-6266-4DEE-96CF-BB414FF54649}" dt="2025-03-05T13:06:52.260" v="132"/>
          <ac:spMkLst>
            <pc:docMk/>
            <pc:sldMk cId="2126092608" sldId="327"/>
            <ac:spMk id="2" creationId="{5DB17514-B006-46DC-A9FF-7BCDD6E9B7D0}"/>
          </ac:spMkLst>
        </pc:spChg>
        <pc:spChg chg="mod">
          <ac:chgData name="Sharon Anyango" userId="31a44492-cb28-46ee-b825-52522b6b2113" providerId="ADAL" clId="{5F0F17A1-6266-4DEE-96CF-BB414FF54649}" dt="2025-03-11T12:27:51.913" v="1382" actId="255"/>
          <ac:spMkLst>
            <pc:docMk/>
            <pc:sldMk cId="2126092608" sldId="327"/>
            <ac:spMk id="7" creationId="{87F5AA0B-EC0E-10C5-39DB-5A8138154741}"/>
          </ac:spMkLst>
        </pc:spChg>
        <pc:graphicFrameChg chg="mod modGraphic">
          <ac:chgData name="Sharon Anyango" userId="31a44492-cb28-46ee-b825-52522b6b2113" providerId="ADAL" clId="{5F0F17A1-6266-4DEE-96CF-BB414FF54649}" dt="2025-03-11T12:30:07.218" v="1387" actId="14100"/>
          <ac:graphicFrameMkLst>
            <pc:docMk/>
            <pc:sldMk cId="2126092608" sldId="327"/>
            <ac:graphicFrameMk id="5" creationId="{F5C45293-5C18-E046-7D20-076A5935EAA2}"/>
          </ac:graphicFrameMkLst>
        </pc:graphicFrameChg>
      </pc:sldChg>
      <pc:sldChg chg="addSp modSp mod">
        <pc:chgData name="Sharon Anyango" userId="31a44492-cb28-46ee-b825-52522b6b2113" providerId="ADAL" clId="{5F0F17A1-6266-4DEE-96CF-BB414FF54649}" dt="2025-03-05T13:14:46.890" v="169" actId="207"/>
        <pc:sldMkLst>
          <pc:docMk/>
          <pc:sldMk cId="1878291024" sldId="328"/>
        </pc:sldMkLst>
        <pc:spChg chg="mod">
          <ac:chgData name="Sharon Anyango" userId="31a44492-cb28-46ee-b825-52522b6b2113" providerId="ADAL" clId="{5F0F17A1-6266-4DEE-96CF-BB414FF54649}" dt="2025-03-05T13:14:32.757" v="168" actId="113"/>
          <ac:spMkLst>
            <pc:docMk/>
            <pc:sldMk cId="1878291024" sldId="328"/>
            <ac:spMk id="2" creationId="{C87B0A4D-1632-1990-31E6-84B0DBB55305}"/>
          </ac:spMkLst>
        </pc:spChg>
        <pc:spChg chg="add mod">
          <ac:chgData name="Sharon Anyango" userId="31a44492-cb28-46ee-b825-52522b6b2113" providerId="ADAL" clId="{5F0F17A1-6266-4DEE-96CF-BB414FF54649}" dt="2025-03-05T11:18:09.508" v="17"/>
          <ac:spMkLst>
            <pc:docMk/>
            <pc:sldMk cId="1878291024" sldId="328"/>
            <ac:spMk id="3" creationId="{7A5BC5FB-AA26-DFC0-4C29-EAFC15B98B77}"/>
          </ac:spMkLst>
        </pc:spChg>
        <pc:spChg chg="mod">
          <ac:chgData name="Sharon Anyango" userId="31a44492-cb28-46ee-b825-52522b6b2113" providerId="ADAL" clId="{5F0F17A1-6266-4DEE-96CF-BB414FF54649}" dt="2025-03-05T13:14:46.890" v="169" actId="207"/>
          <ac:spMkLst>
            <pc:docMk/>
            <pc:sldMk cId="1878291024" sldId="328"/>
            <ac:spMk id="5" creationId="{5BF248DF-3449-BF8A-801E-B6820AC67A01}"/>
          </ac:spMkLst>
        </pc:spChg>
      </pc:sldChg>
      <pc:sldChg chg="addSp delSp modSp mod">
        <pc:chgData name="Sharon Anyango" userId="31a44492-cb28-46ee-b825-52522b6b2113" providerId="ADAL" clId="{5F0F17A1-6266-4DEE-96CF-BB414FF54649}" dt="2025-03-05T18:08:44.636" v="517" actId="207"/>
        <pc:sldMkLst>
          <pc:docMk/>
          <pc:sldMk cId="3235034815" sldId="329"/>
        </pc:sldMkLst>
        <pc:spChg chg="mod">
          <ac:chgData name="Sharon Anyango" userId="31a44492-cb28-46ee-b825-52522b6b2113" providerId="ADAL" clId="{5F0F17A1-6266-4DEE-96CF-BB414FF54649}" dt="2025-03-05T18:08:44.636" v="517" actId="207"/>
          <ac:spMkLst>
            <pc:docMk/>
            <pc:sldMk cId="3235034815" sldId="329"/>
            <ac:spMk id="3" creationId="{E7077318-7D1B-BF41-0F09-E86606A30D5E}"/>
          </ac:spMkLst>
        </pc:spChg>
        <pc:spChg chg="mod">
          <ac:chgData name="Sharon Anyango" userId="31a44492-cb28-46ee-b825-52522b6b2113" providerId="ADAL" clId="{5F0F17A1-6266-4DEE-96CF-BB414FF54649}" dt="2025-03-05T11:40:51.882" v="37" actId="26606"/>
          <ac:spMkLst>
            <pc:docMk/>
            <pc:sldMk cId="3235034815" sldId="329"/>
            <ac:spMk id="4" creationId="{905E71CC-ADB0-183F-F6A7-65154C885D87}"/>
          </ac:spMkLst>
        </pc:spChg>
        <pc:spChg chg="add mod">
          <ac:chgData name="Sharon Anyango" userId="31a44492-cb28-46ee-b825-52522b6b2113" providerId="ADAL" clId="{5F0F17A1-6266-4DEE-96CF-BB414FF54649}" dt="2025-03-05T11:40:54.363" v="38"/>
          <ac:spMkLst>
            <pc:docMk/>
            <pc:sldMk cId="3235034815" sldId="329"/>
            <ac:spMk id="6" creationId="{85BCDA0D-43B9-2978-E471-9D7115325CDB}"/>
          </ac:spMkLst>
        </pc:spChg>
        <pc:spChg chg="add mod">
          <ac:chgData name="Sharon Anyango" userId="31a44492-cb28-46ee-b825-52522b6b2113" providerId="ADAL" clId="{5F0F17A1-6266-4DEE-96CF-BB414FF54649}" dt="2025-03-05T12:06:45.300" v="106"/>
          <ac:spMkLst>
            <pc:docMk/>
            <pc:sldMk cId="3235034815" sldId="329"/>
            <ac:spMk id="7" creationId="{F8BF1EB3-2338-55BD-613F-CDE81A7E7F25}"/>
          </ac:spMkLst>
        </pc:spChg>
        <pc:spChg chg="add mod">
          <ac:chgData name="Sharon Anyango" userId="31a44492-cb28-46ee-b825-52522b6b2113" providerId="ADAL" clId="{5F0F17A1-6266-4DEE-96CF-BB414FF54649}" dt="2025-03-05T18:08:22.587" v="513"/>
          <ac:spMkLst>
            <pc:docMk/>
            <pc:sldMk cId="3235034815" sldId="329"/>
            <ac:spMk id="10" creationId="{464D0F67-FE4E-8668-3E8C-4BBB3489F9B3}"/>
          </ac:spMkLst>
        </pc:spChg>
        <pc:spChg chg="add">
          <ac:chgData name="Sharon Anyango" userId="31a44492-cb28-46ee-b825-52522b6b2113" providerId="ADAL" clId="{5F0F17A1-6266-4DEE-96CF-BB414FF54649}" dt="2025-03-05T11:40:51.882" v="37" actId="26606"/>
          <ac:spMkLst>
            <pc:docMk/>
            <pc:sldMk cId="3235034815" sldId="329"/>
            <ac:spMk id="23" creationId="{9F7D5CDA-D291-4307-BF55-1381FED29634}"/>
          </ac:spMkLst>
        </pc:spChg>
        <pc:picChg chg="mod">
          <ac:chgData name="Sharon Anyango" userId="31a44492-cb28-46ee-b825-52522b6b2113" providerId="ADAL" clId="{5F0F17A1-6266-4DEE-96CF-BB414FF54649}" dt="2025-03-05T11:40:51.882" v="37" actId="26606"/>
          <ac:picMkLst>
            <pc:docMk/>
            <pc:sldMk cId="3235034815" sldId="329"/>
            <ac:picMk id="5" creationId="{AAC9C9A8-0CCD-5221-A037-36BC25C593C5}"/>
          </ac:picMkLst>
        </pc:picChg>
      </pc:sldChg>
      <pc:sldChg chg="addSp delSp modSp mod">
        <pc:chgData name="Sharon Anyango" userId="31a44492-cb28-46ee-b825-52522b6b2113" providerId="ADAL" clId="{5F0F17A1-6266-4DEE-96CF-BB414FF54649}" dt="2025-03-05T18:14:53.989" v="528" actId="27636"/>
        <pc:sldMkLst>
          <pc:docMk/>
          <pc:sldMk cId="541785167" sldId="330"/>
        </pc:sldMkLst>
        <pc:spChg chg="add mod">
          <ac:chgData name="Sharon Anyango" userId="31a44492-cb28-46ee-b825-52522b6b2113" providerId="ADAL" clId="{5F0F17A1-6266-4DEE-96CF-BB414FF54649}" dt="2025-03-05T11:41:38.801" v="46"/>
          <ac:spMkLst>
            <pc:docMk/>
            <pc:sldMk cId="541785167" sldId="330"/>
            <ac:spMk id="2" creationId="{198B5492-5749-07BD-CBEE-8F7FD9A982F3}"/>
          </ac:spMkLst>
        </pc:spChg>
        <pc:spChg chg="mod">
          <ac:chgData name="Sharon Anyango" userId="31a44492-cb28-46ee-b825-52522b6b2113" providerId="ADAL" clId="{5F0F17A1-6266-4DEE-96CF-BB414FF54649}" dt="2025-03-05T18:14:53.989" v="528" actId="27636"/>
          <ac:spMkLst>
            <pc:docMk/>
            <pc:sldMk cId="541785167" sldId="330"/>
            <ac:spMk id="3" creationId="{E7077318-7D1B-BF41-0F09-E86606A30D5E}"/>
          </ac:spMkLst>
        </pc:spChg>
        <pc:spChg chg="mod">
          <ac:chgData name="Sharon Anyango" userId="31a44492-cb28-46ee-b825-52522b6b2113" providerId="ADAL" clId="{5F0F17A1-6266-4DEE-96CF-BB414FF54649}" dt="2025-03-05T11:41:18.215" v="39" actId="26606"/>
          <ac:spMkLst>
            <pc:docMk/>
            <pc:sldMk cId="541785167" sldId="330"/>
            <ac:spMk id="4" creationId="{905E71CC-ADB0-183F-F6A7-65154C885D87}"/>
          </ac:spMkLst>
        </pc:spChg>
        <pc:spChg chg="add mod">
          <ac:chgData name="Sharon Anyango" userId="31a44492-cb28-46ee-b825-52522b6b2113" providerId="ADAL" clId="{5F0F17A1-6266-4DEE-96CF-BB414FF54649}" dt="2025-03-05T18:14:20.816" v="524" actId="14100"/>
          <ac:spMkLst>
            <pc:docMk/>
            <pc:sldMk cId="541785167" sldId="330"/>
            <ac:spMk id="9" creationId="{B7A52ACE-7A23-F45D-9CFD-31693F1DD463}"/>
          </ac:spMkLst>
        </pc:spChg>
        <pc:spChg chg="mod">
          <ac:chgData name="Sharon Anyango" userId="31a44492-cb28-46ee-b825-52522b6b2113" providerId="ADAL" clId="{5F0F17A1-6266-4DEE-96CF-BB414FF54649}" dt="2025-03-05T11:41:18.215" v="39" actId="26606"/>
          <ac:spMkLst>
            <pc:docMk/>
            <pc:sldMk cId="541785167" sldId="330"/>
            <ac:spMk id="17" creationId="{2A23E13F-05BC-D96F-32B5-103A8E814DBD}"/>
          </ac:spMkLst>
        </pc:spChg>
        <pc:spChg chg="add">
          <ac:chgData name="Sharon Anyango" userId="31a44492-cb28-46ee-b825-52522b6b2113" providerId="ADAL" clId="{5F0F17A1-6266-4DEE-96CF-BB414FF54649}" dt="2025-03-05T11:41:18.215" v="39" actId="26606"/>
          <ac:spMkLst>
            <pc:docMk/>
            <pc:sldMk cId="541785167" sldId="330"/>
            <ac:spMk id="36" creationId="{9F7D5CDA-D291-4307-BF55-1381FED29634}"/>
          </ac:spMkLst>
        </pc:spChg>
        <pc:picChg chg="mod">
          <ac:chgData name="Sharon Anyango" userId="31a44492-cb28-46ee-b825-52522b6b2113" providerId="ADAL" clId="{5F0F17A1-6266-4DEE-96CF-BB414FF54649}" dt="2025-03-05T11:41:18.215" v="39" actId="26606"/>
          <ac:picMkLst>
            <pc:docMk/>
            <pc:sldMk cId="541785167" sldId="330"/>
            <ac:picMk id="16" creationId="{17560327-5168-D29F-851E-CA172700AA2B}"/>
          </ac:picMkLst>
        </pc:picChg>
      </pc:sldChg>
      <pc:sldChg chg="addSp delSp modSp mod">
        <pc:chgData name="Sharon Anyango" userId="31a44492-cb28-46ee-b825-52522b6b2113" providerId="ADAL" clId="{5F0F17A1-6266-4DEE-96CF-BB414FF54649}" dt="2025-03-05T18:16:07.822" v="546" actId="207"/>
        <pc:sldMkLst>
          <pc:docMk/>
          <pc:sldMk cId="3009597924" sldId="331"/>
        </pc:sldMkLst>
        <pc:spChg chg="add mod">
          <ac:chgData name="Sharon Anyango" userId="31a44492-cb28-46ee-b825-52522b6b2113" providerId="ADAL" clId="{5F0F17A1-6266-4DEE-96CF-BB414FF54649}" dt="2025-03-05T11:41:54.524" v="50"/>
          <ac:spMkLst>
            <pc:docMk/>
            <pc:sldMk cId="3009597924" sldId="331"/>
            <ac:spMk id="2" creationId="{0DED9A8B-69BA-1B2A-A9FE-1E091819D286}"/>
          </ac:spMkLst>
        </pc:spChg>
        <pc:spChg chg="mod">
          <ac:chgData name="Sharon Anyango" userId="31a44492-cb28-46ee-b825-52522b6b2113" providerId="ADAL" clId="{5F0F17A1-6266-4DEE-96CF-BB414FF54649}" dt="2025-03-05T18:16:07.822" v="546" actId="207"/>
          <ac:spMkLst>
            <pc:docMk/>
            <pc:sldMk cId="3009597924" sldId="331"/>
            <ac:spMk id="3" creationId="{BE8AEE35-7D52-C6D9-FE88-26FCFF77E9FF}"/>
          </ac:spMkLst>
        </pc:spChg>
        <pc:spChg chg="mod">
          <ac:chgData name="Sharon Anyango" userId="31a44492-cb28-46ee-b825-52522b6b2113" providerId="ADAL" clId="{5F0F17A1-6266-4DEE-96CF-BB414FF54649}" dt="2025-03-05T11:41:52.160" v="49" actId="26606"/>
          <ac:spMkLst>
            <pc:docMk/>
            <pc:sldMk cId="3009597924" sldId="331"/>
            <ac:spMk id="4" creationId="{191F2106-724E-8E68-B3C9-1AF61A8E499F}"/>
          </ac:spMkLst>
        </pc:spChg>
        <pc:spChg chg="add mod">
          <ac:chgData name="Sharon Anyango" userId="31a44492-cb28-46ee-b825-52522b6b2113" providerId="ADAL" clId="{5F0F17A1-6266-4DEE-96CF-BB414FF54649}" dt="2025-03-05T18:15:39.967" v="542"/>
          <ac:spMkLst>
            <pc:docMk/>
            <pc:sldMk cId="3009597924" sldId="331"/>
            <ac:spMk id="9" creationId="{5C54D548-4CA1-9FC2-652F-0841E200A4A1}"/>
          </ac:spMkLst>
        </pc:spChg>
        <pc:spChg chg="mod">
          <ac:chgData name="Sharon Anyango" userId="31a44492-cb28-46ee-b825-52522b6b2113" providerId="ADAL" clId="{5F0F17A1-6266-4DEE-96CF-BB414FF54649}" dt="2025-03-05T11:41:52.160" v="49" actId="26606"/>
          <ac:spMkLst>
            <pc:docMk/>
            <pc:sldMk cId="3009597924" sldId="331"/>
            <ac:spMk id="15" creationId="{2DD65B3C-D5A7-B22C-6E97-251F2A0E4A02}"/>
          </ac:spMkLst>
        </pc:spChg>
        <pc:spChg chg="add">
          <ac:chgData name="Sharon Anyango" userId="31a44492-cb28-46ee-b825-52522b6b2113" providerId="ADAL" clId="{5F0F17A1-6266-4DEE-96CF-BB414FF54649}" dt="2025-03-05T11:41:52.160" v="49" actId="26606"/>
          <ac:spMkLst>
            <pc:docMk/>
            <pc:sldMk cId="3009597924" sldId="331"/>
            <ac:spMk id="27" creationId="{9F7D5CDA-D291-4307-BF55-1381FED29634}"/>
          </ac:spMkLst>
        </pc:spChg>
        <pc:picChg chg="mod">
          <ac:chgData name="Sharon Anyango" userId="31a44492-cb28-46ee-b825-52522b6b2113" providerId="ADAL" clId="{5F0F17A1-6266-4DEE-96CF-BB414FF54649}" dt="2025-03-05T11:41:52.160" v="49" actId="26606"/>
          <ac:picMkLst>
            <pc:docMk/>
            <pc:sldMk cId="3009597924" sldId="331"/>
            <ac:picMk id="13" creationId="{8489DD22-05E1-BD7B-7ABC-F43E567D449D}"/>
          </ac:picMkLst>
        </pc:picChg>
      </pc:sldChg>
      <pc:sldChg chg="addSp delSp modSp mod">
        <pc:chgData name="Sharon Anyango" userId="31a44492-cb28-46ee-b825-52522b6b2113" providerId="ADAL" clId="{5F0F17A1-6266-4DEE-96CF-BB414FF54649}" dt="2025-03-11T12:05:12.316" v="1286" actId="207"/>
        <pc:sldMkLst>
          <pc:docMk/>
          <pc:sldMk cId="3999337440" sldId="333"/>
        </pc:sldMkLst>
        <pc:spChg chg="add mod">
          <ac:chgData name="Sharon Anyango" userId="31a44492-cb28-46ee-b825-52522b6b2113" providerId="ADAL" clId="{5F0F17A1-6266-4DEE-96CF-BB414FF54649}" dt="2025-03-05T11:46:57.138" v="68"/>
          <ac:spMkLst>
            <pc:docMk/>
            <pc:sldMk cId="3999337440" sldId="333"/>
            <ac:spMk id="3" creationId="{08365704-5214-1FE6-CD10-7D0971CF969B}"/>
          </ac:spMkLst>
        </pc:spChg>
        <pc:spChg chg="mod">
          <ac:chgData name="Sharon Anyango" userId="31a44492-cb28-46ee-b825-52522b6b2113" providerId="ADAL" clId="{5F0F17A1-6266-4DEE-96CF-BB414FF54649}" dt="2025-03-05T11:46:53.855" v="67" actId="26606"/>
          <ac:spMkLst>
            <pc:docMk/>
            <pc:sldMk cId="3999337440" sldId="333"/>
            <ac:spMk id="5" creationId="{65F68AB5-F144-D9F6-7C62-42A5A1A43BBB}"/>
          </ac:spMkLst>
        </pc:spChg>
        <pc:spChg chg="add mod">
          <ac:chgData name="Sharon Anyango" userId="31a44492-cb28-46ee-b825-52522b6b2113" providerId="ADAL" clId="{5F0F17A1-6266-4DEE-96CF-BB414FF54649}" dt="2025-03-11T11:54:57.933" v="1280" actId="20577"/>
          <ac:spMkLst>
            <pc:docMk/>
            <pc:sldMk cId="3999337440" sldId="333"/>
            <ac:spMk id="9" creationId="{FC2618F3-F200-F57F-83CB-6C671F0FF530}"/>
          </ac:spMkLst>
        </pc:spChg>
        <pc:graphicFrameChg chg="mod modGraphic">
          <ac:chgData name="Sharon Anyango" userId="31a44492-cb28-46ee-b825-52522b6b2113" providerId="ADAL" clId="{5F0F17A1-6266-4DEE-96CF-BB414FF54649}" dt="2025-03-11T12:05:12.316" v="1286" actId="207"/>
          <ac:graphicFrameMkLst>
            <pc:docMk/>
            <pc:sldMk cId="3999337440" sldId="333"/>
            <ac:graphicFrameMk id="4" creationId="{297D53F1-0E90-DB57-0AFF-21479577FB53}"/>
          </ac:graphicFrameMkLst>
        </pc:graphicFrameChg>
        <pc:cxnChg chg="add">
          <ac:chgData name="Sharon Anyango" userId="31a44492-cb28-46ee-b825-52522b6b2113" providerId="ADAL" clId="{5F0F17A1-6266-4DEE-96CF-BB414FF54649}" dt="2025-03-05T11:46:53.855" v="67" actId="26606"/>
          <ac:cxnSpMkLst>
            <pc:docMk/>
            <pc:sldMk cId="3999337440" sldId="333"/>
            <ac:cxnSpMk id="28" creationId="{D2C4353C-C927-1758-0BEF-21E9E0D81614}"/>
          </ac:cxnSpMkLst>
        </pc:cxnChg>
      </pc:sldChg>
      <pc:sldChg chg="addSp modSp">
        <pc:chgData name="Sharon Anyango" userId="31a44492-cb28-46ee-b825-52522b6b2113" providerId="ADAL" clId="{5F0F17A1-6266-4DEE-96CF-BB414FF54649}" dt="2025-03-05T12:13:58.366" v="126"/>
        <pc:sldMkLst>
          <pc:docMk/>
          <pc:sldMk cId="3337281364" sldId="334"/>
        </pc:sldMkLst>
        <pc:spChg chg="add mod">
          <ac:chgData name="Sharon Anyango" userId="31a44492-cb28-46ee-b825-52522b6b2113" providerId="ADAL" clId="{5F0F17A1-6266-4DEE-96CF-BB414FF54649}" dt="2025-03-05T11:47:21.583" v="71"/>
          <ac:spMkLst>
            <pc:docMk/>
            <pc:sldMk cId="3337281364" sldId="334"/>
            <ac:spMk id="3" creationId="{0A4467B3-4825-E121-3781-25AF7B8836CC}"/>
          </ac:spMkLst>
        </pc:spChg>
      </pc:sldChg>
      <pc:sldChg chg="addSp modSp mod">
        <pc:chgData name="Sharon Anyango" userId="31a44492-cb28-46ee-b825-52522b6b2113" providerId="ADAL" clId="{5F0F17A1-6266-4DEE-96CF-BB414FF54649}" dt="2025-03-11T12:16:57.974" v="1355" actId="2711"/>
        <pc:sldMkLst>
          <pc:docMk/>
          <pc:sldMk cId="776546149" sldId="335"/>
        </pc:sldMkLst>
        <pc:spChg chg="add mod">
          <ac:chgData name="Sharon Anyango" userId="31a44492-cb28-46ee-b825-52522b6b2113" providerId="ADAL" clId="{5F0F17A1-6266-4DEE-96CF-BB414FF54649}" dt="2025-03-05T11:47:25.669" v="72"/>
          <ac:spMkLst>
            <pc:docMk/>
            <pc:sldMk cId="776546149" sldId="335"/>
            <ac:spMk id="3" creationId="{0927B4C7-9835-B4A8-275F-BB2918AA4499}"/>
          </ac:spMkLst>
        </pc:spChg>
        <pc:spChg chg="add mod">
          <ac:chgData name="Sharon Anyango" userId="31a44492-cb28-46ee-b825-52522b6b2113" providerId="ADAL" clId="{5F0F17A1-6266-4DEE-96CF-BB414FF54649}" dt="2025-03-05T12:14:02.773" v="127"/>
          <ac:spMkLst>
            <pc:docMk/>
            <pc:sldMk cId="776546149" sldId="335"/>
            <ac:spMk id="6" creationId="{D0BC1C5C-DD9F-7060-D9CF-A7E90054DEA6}"/>
          </ac:spMkLst>
        </pc:spChg>
        <pc:graphicFrameChg chg="modGraphic">
          <ac:chgData name="Sharon Anyango" userId="31a44492-cb28-46ee-b825-52522b6b2113" providerId="ADAL" clId="{5F0F17A1-6266-4DEE-96CF-BB414FF54649}" dt="2025-03-11T12:16:57.974" v="1355" actId="2711"/>
          <ac:graphicFrameMkLst>
            <pc:docMk/>
            <pc:sldMk cId="776546149" sldId="335"/>
            <ac:graphicFrameMk id="4" creationId="{DEC66919-D76C-0C08-D891-0D2FBE3008AD}"/>
          </ac:graphicFrameMkLst>
        </pc:graphicFrameChg>
      </pc:sldChg>
      <pc:sldChg chg="del">
        <pc:chgData name="Sharon Anyango" userId="31a44492-cb28-46ee-b825-52522b6b2113" providerId="ADAL" clId="{5F0F17A1-6266-4DEE-96CF-BB414FF54649}" dt="2025-03-11T18:19:23.067" v="1530" actId="2696"/>
        <pc:sldMkLst>
          <pc:docMk/>
          <pc:sldMk cId="1233618376" sldId="336"/>
        </pc:sldMkLst>
      </pc:sldChg>
      <pc:sldChg chg="addSp modSp mod">
        <pc:chgData name="Sharon Anyango" userId="31a44492-cb28-46ee-b825-52522b6b2113" providerId="ADAL" clId="{5F0F17A1-6266-4DEE-96CF-BB414FF54649}" dt="2025-03-11T11:33:57.239" v="1032" actId="113"/>
        <pc:sldMkLst>
          <pc:docMk/>
          <pc:sldMk cId="1032292862" sldId="337"/>
        </pc:sldMkLst>
        <pc:spChg chg="mod">
          <ac:chgData name="Sharon Anyango" userId="31a44492-cb28-46ee-b825-52522b6b2113" providerId="ADAL" clId="{5F0F17A1-6266-4DEE-96CF-BB414FF54649}" dt="2025-03-11T11:33:57.239" v="1032" actId="113"/>
          <ac:spMkLst>
            <pc:docMk/>
            <pc:sldMk cId="1032292862" sldId="337"/>
            <ac:spMk id="2" creationId="{F1B0E898-2BE7-1F67-4ECA-13DA05C3FE1F}"/>
          </ac:spMkLst>
        </pc:spChg>
        <pc:spChg chg="mod">
          <ac:chgData name="Sharon Anyango" userId="31a44492-cb28-46ee-b825-52522b6b2113" providerId="ADAL" clId="{5F0F17A1-6266-4DEE-96CF-BB414FF54649}" dt="2025-03-11T11:33:04.792" v="1024" actId="14100"/>
          <ac:spMkLst>
            <pc:docMk/>
            <pc:sldMk cId="1032292862" sldId="337"/>
            <ac:spMk id="3" creationId="{92D24D7F-6DD3-3414-CC48-10C752544399}"/>
          </ac:spMkLst>
        </pc:spChg>
        <pc:spChg chg="add mod">
          <ac:chgData name="Sharon Anyango" userId="31a44492-cb28-46ee-b825-52522b6b2113" providerId="ADAL" clId="{5F0F17A1-6266-4DEE-96CF-BB414FF54649}" dt="2025-03-05T11:15:55.916" v="6"/>
          <ac:spMkLst>
            <pc:docMk/>
            <pc:sldMk cId="1032292862" sldId="337"/>
            <ac:spMk id="7" creationId="{452B5F89-C17B-7C5B-FD80-7FAC586EB946}"/>
          </ac:spMkLst>
        </pc:spChg>
      </pc:sldChg>
      <pc:sldChg chg="addSp delSp modSp mod">
        <pc:chgData name="Sharon Anyango" userId="31a44492-cb28-46ee-b825-52522b6b2113" providerId="ADAL" clId="{5F0F17A1-6266-4DEE-96CF-BB414FF54649}" dt="2025-03-05T13:25:52.980" v="355" actId="255"/>
        <pc:sldMkLst>
          <pc:docMk/>
          <pc:sldMk cId="3513029743" sldId="338"/>
        </pc:sldMkLst>
        <pc:spChg chg="add mod">
          <ac:chgData name="Sharon Anyango" userId="31a44492-cb28-46ee-b825-52522b6b2113" providerId="ADAL" clId="{5F0F17A1-6266-4DEE-96CF-BB414FF54649}" dt="2025-03-05T11:32:16.054" v="28"/>
          <ac:spMkLst>
            <pc:docMk/>
            <pc:sldMk cId="3513029743" sldId="338"/>
            <ac:spMk id="3" creationId="{1559A57D-0398-A1BF-E7F4-996FDF320DE3}"/>
          </ac:spMkLst>
        </pc:spChg>
        <pc:spChg chg="mod">
          <ac:chgData name="Sharon Anyango" userId="31a44492-cb28-46ee-b825-52522b6b2113" providerId="ADAL" clId="{5F0F17A1-6266-4DEE-96CF-BB414FF54649}" dt="2025-03-05T11:32:13.191" v="27" actId="26606"/>
          <ac:spMkLst>
            <pc:docMk/>
            <pc:sldMk cId="3513029743" sldId="338"/>
            <ac:spMk id="4" creationId="{671C4053-074C-5AC8-DBF4-3EBC9CDB6475}"/>
          </ac:spMkLst>
        </pc:spChg>
        <pc:spChg chg="add mod">
          <ac:chgData name="Sharon Anyango" userId="31a44492-cb28-46ee-b825-52522b6b2113" providerId="ADAL" clId="{5F0F17A1-6266-4DEE-96CF-BB414FF54649}" dt="2025-03-05T13:25:22.533" v="351"/>
          <ac:spMkLst>
            <pc:docMk/>
            <pc:sldMk cId="3513029743" sldId="338"/>
            <ac:spMk id="9" creationId="{E70086DE-652D-E664-15EE-89ADC468251D}"/>
          </ac:spMkLst>
        </pc:spChg>
        <pc:spChg chg="mod">
          <ac:chgData name="Sharon Anyango" userId="31a44492-cb28-46ee-b825-52522b6b2113" providerId="ADAL" clId="{5F0F17A1-6266-4DEE-96CF-BB414FF54649}" dt="2025-03-05T11:32:13.191" v="27" actId="26606"/>
          <ac:spMkLst>
            <pc:docMk/>
            <pc:sldMk cId="3513029743" sldId="338"/>
            <ac:spMk id="18" creationId="{9321CFD4-8463-39E7-BD05-26CF94449C69}"/>
          </ac:spMkLst>
        </pc:spChg>
        <pc:spChg chg="add">
          <ac:chgData name="Sharon Anyango" userId="31a44492-cb28-46ee-b825-52522b6b2113" providerId="ADAL" clId="{5F0F17A1-6266-4DEE-96CF-BB414FF54649}" dt="2025-03-05T11:32:13.191" v="27" actId="26606"/>
          <ac:spMkLst>
            <pc:docMk/>
            <pc:sldMk cId="3513029743" sldId="338"/>
            <ac:spMk id="143" creationId="{9F7D5CDA-D291-4307-BF55-1381FED29634}"/>
          </ac:spMkLst>
        </pc:spChg>
        <pc:graphicFrameChg chg="mod modGraphic">
          <ac:chgData name="Sharon Anyango" userId="31a44492-cb28-46ee-b825-52522b6b2113" providerId="ADAL" clId="{5F0F17A1-6266-4DEE-96CF-BB414FF54649}" dt="2025-03-05T13:25:52.980" v="355" actId="255"/>
          <ac:graphicFrameMkLst>
            <pc:docMk/>
            <pc:sldMk cId="3513029743" sldId="338"/>
            <ac:graphicFrameMk id="6" creationId="{8325F6D9-168B-41D3-5C7F-F9E9FB6DF8F5}"/>
          </ac:graphicFrameMkLst>
        </pc:graphicFrameChg>
        <pc:picChg chg="mod">
          <ac:chgData name="Sharon Anyango" userId="31a44492-cb28-46ee-b825-52522b6b2113" providerId="ADAL" clId="{5F0F17A1-6266-4DEE-96CF-BB414FF54649}" dt="2025-03-05T11:32:13.191" v="27" actId="26606"/>
          <ac:picMkLst>
            <pc:docMk/>
            <pc:sldMk cId="3513029743" sldId="338"/>
            <ac:picMk id="17" creationId="{8932AB2A-6A8B-3B04-043E-6F09911E72A6}"/>
          </ac:picMkLst>
        </pc:picChg>
      </pc:sldChg>
      <pc:sldChg chg="addSp modSp mod">
        <pc:chgData name="Sharon Anyango" userId="31a44492-cb28-46ee-b825-52522b6b2113" providerId="ADAL" clId="{5F0F17A1-6266-4DEE-96CF-BB414FF54649}" dt="2025-03-05T13:27:48.093" v="371" actId="207"/>
        <pc:sldMkLst>
          <pc:docMk/>
          <pc:sldMk cId="2817029079" sldId="339"/>
        </pc:sldMkLst>
        <pc:spChg chg="mod">
          <ac:chgData name="Sharon Anyango" userId="31a44492-cb28-46ee-b825-52522b6b2113" providerId="ADAL" clId="{5F0F17A1-6266-4DEE-96CF-BB414FF54649}" dt="2025-03-05T13:27:34.562" v="369" actId="113"/>
          <ac:spMkLst>
            <pc:docMk/>
            <pc:sldMk cId="2817029079" sldId="339"/>
            <ac:spMk id="2" creationId="{3D1C2B06-30D8-BAAB-9964-73CB4EB56225}"/>
          </ac:spMkLst>
        </pc:spChg>
        <pc:spChg chg="mod">
          <ac:chgData name="Sharon Anyango" userId="31a44492-cb28-46ee-b825-52522b6b2113" providerId="ADAL" clId="{5F0F17A1-6266-4DEE-96CF-BB414FF54649}" dt="2025-03-05T13:27:48.093" v="371" actId="207"/>
          <ac:spMkLst>
            <pc:docMk/>
            <pc:sldMk cId="2817029079" sldId="339"/>
            <ac:spMk id="3" creationId="{505927DD-D6F5-A463-AC59-36DC181A9896}"/>
          </ac:spMkLst>
        </pc:spChg>
        <pc:spChg chg="add mod">
          <ac:chgData name="Sharon Anyango" userId="31a44492-cb28-46ee-b825-52522b6b2113" providerId="ADAL" clId="{5F0F17A1-6266-4DEE-96CF-BB414FF54649}" dt="2025-03-05T11:37:54.974" v="31"/>
          <ac:spMkLst>
            <pc:docMk/>
            <pc:sldMk cId="2817029079" sldId="339"/>
            <ac:spMk id="7" creationId="{77658726-772B-F641-51ED-DC3E3E3D6783}"/>
          </ac:spMkLst>
        </pc:spChg>
      </pc:sldChg>
      <pc:sldChg chg="addSp modSp mod">
        <pc:chgData name="Sharon Anyango" userId="31a44492-cb28-46ee-b825-52522b6b2113" providerId="ADAL" clId="{5F0F17A1-6266-4DEE-96CF-BB414FF54649}" dt="2025-03-05T17:47:57.923" v="385" actId="14100"/>
        <pc:sldMkLst>
          <pc:docMk/>
          <pc:sldMk cId="617272600" sldId="340"/>
        </pc:sldMkLst>
        <pc:spChg chg="mod">
          <ac:chgData name="Sharon Anyango" userId="31a44492-cb28-46ee-b825-52522b6b2113" providerId="ADAL" clId="{5F0F17A1-6266-4DEE-96CF-BB414FF54649}" dt="2025-03-05T17:47:54.329" v="384" actId="14100"/>
          <ac:spMkLst>
            <pc:docMk/>
            <pc:sldMk cId="617272600" sldId="340"/>
            <ac:spMk id="2" creationId="{3D1C2B06-30D8-BAAB-9964-73CB4EB56225}"/>
          </ac:spMkLst>
        </pc:spChg>
        <pc:spChg chg="mod">
          <ac:chgData name="Sharon Anyango" userId="31a44492-cb28-46ee-b825-52522b6b2113" providerId="ADAL" clId="{5F0F17A1-6266-4DEE-96CF-BB414FF54649}" dt="2025-03-05T17:47:57.923" v="385" actId="14100"/>
          <ac:spMkLst>
            <pc:docMk/>
            <pc:sldMk cId="617272600" sldId="340"/>
            <ac:spMk id="3" creationId="{505927DD-D6F5-A463-AC59-36DC181A9896}"/>
          </ac:spMkLst>
        </pc:spChg>
        <pc:spChg chg="add mod">
          <ac:chgData name="Sharon Anyango" userId="31a44492-cb28-46ee-b825-52522b6b2113" providerId="ADAL" clId="{5F0F17A1-6266-4DEE-96CF-BB414FF54649}" dt="2025-03-05T11:37:59.317" v="32"/>
          <ac:spMkLst>
            <pc:docMk/>
            <pc:sldMk cId="617272600" sldId="340"/>
            <ac:spMk id="7" creationId="{2C95CFB3-F0B2-8B09-2755-2BA4B46D2925}"/>
          </ac:spMkLst>
        </pc:spChg>
      </pc:sldChg>
      <pc:sldChg chg="addSp modSp mod">
        <pc:chgData name="Sharon Anyango" userId="31a44492-cb28-46ee-b825-52522b6b2113" providerId="ADAL" clId="{5F0F17A1-6266-4DEE-96CF-BB414FF54649}" dt="2025-03-05T13:26:47.556" v="362" actId="207"/>
        <pc:sldMkLst>
          <pc:docMk/>
          <pc:sldMk cId="3374401123" sldId="341"/>
        </pc:sldMkLst>
        <pc:spChg chg="mod">
          <ac:chgData name="Sharon Anyango" userId="31a44492-cb28-46ee-b825-52522b6b2113" providerId="ADAL" clId="{5F0F17A1-6266-4DEE-96CF-BB414FF54649}" dt="2025-03-05T13:26:25.987" v="359" actId="255"/>
          <ac:spMkLst>
            <pc:docMk/>
            <pc:sldMk cId="3374401123" sldId="341"/>
            <ac:spMk id="2" creationId="{4C1BF066-D6B7-4B42-436A-E9803B92A96F}"/>
          </ac:spMkLst>
        </pc:spChg>
        <pc:spChg chg="add mod">
          <ac:chgData name="Sharon Anyango" userId="31a44492-cb28-46ee-b825-52522b6b2113" providerId="ADAL" clId="{5F0F17A1-6266-4DEE-96CF-BB414FF54649}" dt="2025-03-05T11:37:28.727" v="29"/>
          <ac:spMkLst>
            <pc:docMk/>
            <pc:sldMk cId="3374401123" sldId="341"/>
            <ac:spMk id="3" creationId="{E3D581F1-BABF-5F8D-16C8-AD7584739585}"/>
          </ac:spMkLst>
        </pc:spChg>
        <pc:graphicFrameChg chg="mod modGraphic">
          <ac:chgData name="Sharon Anyango" userId="31a44492-cb28-46ee-b825-52522b6b2113" providerId="ADAL" clId="{5F0F17A1-6266-4DEE-96CF-BB414FF54649}" dt="2025-03-05T13:26:47.556" v="362" actId="207"/>
          <ac:graphicFrameMkLst>
            <pc:docMk/>
            <pc:sldMk cId="3374401123" sldId="341"/>
            <ac:graphicFrameMk id="6" creationId="{8325F6D9-168B-41D3-5C7F-F9E9FB6DF8F5}"/>
          </ac:graphicFrameMkLst>
        </pc:graphicFrameChg>
      </pc:sldChg>
      <pc:sldChg chg="addSp delSp modSp mod">
        <pc:chgData name="Sharon Anyango" userId="31a44492-cb28-46ee-b825-52522b6b2113" providerId="ADAL" clId="{5F0F17A1-6266-4DEE-96CF-BB414FF54649}" dt="2025-03-05T18:22:48.042" v="645" actId="207"/>
        <pc:sldMkLst>
          <pc:docMk/>
          <pc:sldMk cId="4144949026" sldId="342"/>
        </pc:sldMkLst>
        <pc:spChg chg="mod">
          <ac:chgData name="Sharon Anyango" userId="31a44492-cb28-46ee-b825-52522b6b2113" providerId="ADAL" clId="{5F0F17A1-6266-4DEE-96CF-BB414FF54649}" dt="2025-03-05T18:22:48.042" v="645" actId="207"/>
          <ac:spMkLst>
            <pc:docMk/>
            <pc:sldMk cId="4144949026" sldId="342"/>
            <ac:spMk id="3" creationId="{30C493BF-FDF3-EA1D-6F7C-73934D594025}"/>
          </ac:spMkLst>
        </pc:spChg>
        <pc:spChg chg="mod">
          <ac:chgData name="Sharon Anyango" userId="31a44492-cb28-46ee-b825-52522b6b2113" providerId="ADAL" clId="{5F0F17A1-6266-4DEE-96CF-BB414FF54649}" dt="2025-03-05T11:42:09.856" v="53" actId="26606"/>
          <ac:spMkLst>
            <pc:docMk/>
            <pc:sldMk cId="4144949026" sldId="342"/>
            <ac:spMk id="4" creationId="{E7BA6DE2-EFE9-F40B-641D-92E395458BF5}"/>
          </ac:spMkLst>
        </pc:spChg>
        <pc:spChg chg="add mod">
          <ac:chgData name="Sharon Anyango" userId="31a44492-cb28-46ee-b825-52522b6b2113" providerId="ADAL" clId="{5F0F17A1-6266-4DEE-96CF-BB414FF54649}" dt="2025-03-05T11:42:12.425" v="54"/>
          <ac:spMkLst>
            <pc:docMk/>
            <pc:sldMk cId="4144949026" sldId="342"/>
            <ac:spMk id="5" creationId="{B92755B4-6D69-F9C5-317F-4527BF945B82}"/>
          </ac:spMkLst>
        </pc:spChg>
        <pc:spChg chg="add mod">
          <ac:chgData name="Sharon Anyango" userId="31a44492-cb28-46ee-b825-52522b6b2113" providerId="ADAL" clId="{5F0F17A1-6266-4DEE-96CF-BB414FF54649}" dt="2025-03-05T18:21:47.225" v="632" actId="27636"/>
          <ac:spMkLst>
            <pc:docMk/>
            <pc:sldMk cId="4144949026" sldId="342"/>
            <ac:spMk id="7" creationId="{2D9B1E4F-C766-5599-F18B-7E8C993E5B45}"/>
          </ac:spMkLst>
        </pc:spChg>
        <pc:spChg chg="add">
          <ac:chgData name="Sharon Anyango" userId="31a44492-cb28-46ee-b825-52522b6b2113" providerId="ADAL" clId="{5F0F17A1-6266-4DEE-96CF-BB414FF54649}" dt="2025-03-05T11:42:09.856" v="53" actId="26606"/>
          <ac:spMkLst>
            <pc:docMk/>
            <pc:sldMk cId="4144949026" sldId="342"/>
            <ac:spMk id="72" creationId="{9F7D5CDA-D291-4307-BF55-1381FED29634}"/>
          </ac:spMkLst>
        </pc:spChg>
        <pc:picChg chg="add">
          <ac:chgData name="Sharon Anyango" userId="31a44492-cb28-46ee-b825-52522b6b2113" providerId="ADAL" clId="{5F0F17A1-6266-4DEE-96CF-BB414FF54649}" dt="2025-03-05T11:42:09.856" v="53" actId="26606"/>
          <ac:picMkLst>
            <pc:docMk/>
            <pc:sldMk cId="4144949026" sldId="342"/>
            <ac:picMk id="68" creationId="{1F375EC4-7E3E-46DB-F23C-7F95F9CFAC55}"/>
          </ac:picMkLst>
        </pc:picChg>
      </pc:sldChg>
      <pc:sldChg chg="del">
        <pc:chgData name="Sharon Anyango" userId="31a44492-cb28-46ee-b825-52522b6b2113" providerId="ADAL" clId="{5F0F17A1-6266-4DEE-96CF-BB414FF54649}" dt="2025-03-05T18:30:02.508" v="750" actId="2696"/>
        <pc:sldMkLst>
          <pc:docMk/>
          <pc:sldMk cId="2239852970" sldId="343"/>
        </pc:sldMkLst>
      </pc:sldChg>
      <pc:sldChg chg="addSp modSp mod">
        <pc:chgData name="Sharon Anyango" userId="31a44492-cb28-46ee-b825-52522b6b2113" providerId="ADAL" clId="{5F0F17A1-6266-4DEE-96CF-BB414FF54649}" dt="2025-03-11T11:39:51.002" v="1065" actId="207"/>
        <pc:sldMkLst>
          <pc:docMk/>
          <pc:sldMk cId="1080459257" sldId="344"/>
        </pc:sldMkLst>
        <pc:spChg chg="mod">
          <ac:chgData name="Sharon Anyango" userId="31a44492-cb28-46ee-b825-52522b6b2113" providerId="ADAL" clId="{5F0F17A1-6266-4DEE-96CF-BB414FF54649}" dt="2025-03-11T11:38:52.208" v="1064" actId="20577"/>
          <ac:spMkLst>
            <pc:docMk/>
            <pc:sldMk cId="1080459257" sldId="344"/>
            <ac:spMk id="2" creationId="{995A63B8-3D0B-0270-0675-05D8C834C693}"/>
          </ac:spMkLst>
        </pc:spChg>
        <pc:spChg chg="add mod">
          <ac:chgData name="Sharon Anyango" userId="31a44492-cb28-46ee-b825-52522b6b2113" providerId="ADAL" clId="{5F0F17A1-6266-4DEE-96CF-BB414FF54649}" dt="2025-03-05T11:44:09.879" v="59"/>
          <ac:spMkLst>
            <pc:docMk/>
            <pc:sldMk cId="1080459257" sldId="344"/>
            <ac:spMk id="3" creationId="{11A46548-E8DF-CEF3-DF61-0E24893456FF}"/>
          </ac:spMkLst>
        </pc:spChg>
        <pc:graphicFrameChg chg="mod modGraphic">
          <ac:chgData name="Sharon Anyango" userId="31a44492-cb28-46ee-b825-52522b6b2113" providerId="ADAL" clId="{5F0F17A1-6266-4DEE-96CF-BB414FF54649}" dt="2025-03-11T11:39:51.002" v="1065" actId="207"/>
          <ac:graphicFrameMkLst>
            <pc:docMk/>
            <pc:sldMk cId="1080459257" sldId="344"/>
            <ac:graphicFrameMk id="6" creationId="{A565BEB4-DCDF-BE2B-A499-6EA86EE494C8}"/>
          </ac:graphicFrameMkLst>
        </pc:graphicFrameChg>
      </pc:sldChg>
      <pc:sldChg chg="addSp modSp mod">
        <pc:chgData name="Sharon Anyango" userId="31a44492-cb28-46ee-b825-52522b6b2113" providerId="ADAL" clId="{5F0F17A1-6266-4DEE-96CF-BB414FF54649}" dt="2025-03-11T11:40:36.149" v="1072" actId="207"/>
        <pc:sldMkLst>
          <pc:docMk/>
          <pc:sldMk cId="1145588531" sldId="345"/>
        </pc:sldMkLst>
        <pc:spChg chg="mod">
          <ac:chgData name="Sharon Anyango" userId="31a44492-cb28-46ee-b825-52522b6b2113" providerId="ADAL" clId="{5F0F17A1-6266-4DEE-96CF-BB414FF54649}" dt="2025-03-11T11:40:27.768" v="1071" actId="14100"/>
          <ac:spMkLst>
            <pc:docMk/>
            <pc:sldMk cId="1145588531" sldId="345"/>
            <ac:spMk id="2" creationId="{995A63B8-3D0B-0270-0675-05D8C834C693}"/>
          </ac:spMkLst>
        </pc:spChg>
        <pc:spChg chg="add mod">
          <ac:chgData name="Sharon Anyango" userId="31a44492-cb28-46ee-b825-52522b6b2113" providerId="ADAL" clId="{5F0F17A1-6266-4DEE-96CF-BB414FF54649}" dt="2025-03-05T11:44:15.946" v="60"/>
          <ac:spMkLst>
            <pc:docMk/>
            <pc:sldMk cId="1145588531" sldId="345"/>
            <ac:spMk id="3" creationId="{B70BB28A-942B-F279-0D3F-2199FEF3A6FB}"/>
          </ac:spMkLst>
        </pc:spChg>
        <pc:graphicFrameChg chg="mod modGraphic">
          <ac:chgData name="Sharon Anyango" userId="31a44492-cb28-46ee-b825-52522b6b2113" providerId="ADAL" clId="{5F0F17A1-6266-4DEE-96CF-BB414FF54649}" dt="2025-03-11T11:40:36.149" v="1072" actId="207"/>
          <ac:graphicFrameMkLst>
            <pc:docMk/>
            <pc:sldMk cId="1145588531" sldId="345"/>
            <ac:graphicFrameMk id="6" creationId="{A565BEB4-DCDF-BE2B-A499-6EA86EE494C8}"/>
          </ac:graphicFrameMkLst>
        </pc:graphicFrameChg>
      </pc:sldChg>
      <pc:sldChg chg="addSp delSp modSp mod">
        <pc:chgData name="Sharon Anyango" userId="31a44492-cb28-46ee-b825-52522b6b2113" providerId="ADAL" clId="{5F0F17A1-6266-4DEE-96CF-BB414FF54649}" dt="2025-03-11T18:20:08.539" v="1537" actId="207"/>
        <pc:sldMkLst>
          <pc:docMk/>
          <pc:sldMk cId="4275547456" sldId="347"/>
        </pc:sldMkLst>
        <pc:spChg chg="mod">
          <ac:chgData name="Sharon Anyango" userId="31a44492-cb28-46ee-b825-52522b6b2113" providerId="ADAL" clId="{5F0F17A1-6266-4DEE-96CF-BB414FF54649}" dt="2025-03-11T18:20:08.539" v="1537" actId="207"/>
          <ac:spMkLst>
            <pc:docMk/>
            <pc:sldMk cId="4275547456" sldId="347"/>
            <ac:spMk id="2" creationId="{CFF5990B-684E-8C32-AC4B-75EED1E85736}"/>
          </ac:spMkLst>
        </pc:spChg>
        <pc:spChg chg="add mod">
          <ac:chgData name="Sharon Anyango" userId="31a44492-cb28-46ee-b825-52522b6b2113" providerId="ADAL" clId="{5F0F17A1-6266-4DEE-96CF-BB414FF54649}" dt="2025-03-05T11:48:55.297" v="82"/>
          <ac:spMkLst>
            <pc:docMk/>
            <pc:sldMk cId="4275547456" sldId="347"/>
            <ac:spMk id="3" creationId="{C53F81C5-9499-F647-7FE6-E727FC9032CD}"/>
          </ac:spMkLst>
        </pc:spChg>
        <pc:spChg chg="mod">
          <ac:chgData name="Sharon Anyango" userId="31a44492-cb28-46ee-b825-52522b6b2113" providerId="ADAL" clId="{5F0F17A1-6266-4DEE-96CF-BB414FF54649}" dt="2025-03-05T11:48:51.654" v="81" actId="26606"/>
          <ac:spMkLst>
            <pc:docMk/>
            <pc:sldMk cId="4275547456" sldId="347"/>
            <ac:spMk id="4" creationId="{9562D082-6BF2-2D4C-47D6-E378E5B1EE0A}"/>
          </ac:spMkLst>
        </pc:spChg>
        <pc:spChg chg="add mod">
          <ac:chgData name="Sharon Anyango" userId="31a44492-cb28-46ee-b825-52522b6b2113" providerId="ADAL" clId="{5F0F17A1-6266-4DEE-96CF-BB414FF54649}" dt="2025-03-05T13:07:07.298" v="135"/>
          <ac:spMkLst>
            <pc:docMk/>
            <pc:sldMk cId="4275547456" sldId="347"/>
            <ac:spMk id="5" creationId="{D27B3CFA-4460-E012-1281-F0D9B1367BE3}"/>
          </ac:spMkLst>
        </pc:spChg>
        <pc:grpChg chg="add">
          <ac:chgData name="Sharon Anyango" userId="31a44492-cb28-46ee-b825-52522b6b2113" providerId="ADAL" clId="{5F0F17A1-6266-4DEE-96CF-BB414FF54649}" dt="2025-03-05T11:48:51.654" v="81" actId="26606"/>
          <ac:grpSpMkLst>
            <pc:docMk/>
            <pc:sldMk cId="4275547456" sldId="347"/>
            <ac:grpSpMk id="17" creationId="{71E4E172-1EA7-E251-8265-AD4D67315470}"/>
          </ac:grpSpMkLst>
        </pc:grpChg>
        <pc:picChg chg="mod ord">
          <ac:chgData name="Sharon Anyango" userId="31a44492-cb28-46ee-b825-52522b6b2113" providerId="ADAL" clId="{5F0F17A1-6266-4DEE-96CF-BB414FF54649}" dt="2025-03-05T11:48:51.654" v="81" actId="26606"/>
          <ac:picMkLst>
            <pc:docMk/>
            <pc:sldMk cId="4275547456" sldId="347"/>
            <ac:picMk id="6" creationId="{AA73FEDF-B558-5F06-5A5C-A73BA3CECC10}"/>
          </ac:picMkLst>
        </pc:picChg>
      </pc:sldChg>
      <pc:sldChg chg="del">
        <pc:chgData name="Sharon Anyango" userId="31a44492-cb28-46ee-b825-52522b6b2113" providerId="ADAL" clId="{5F0F17A1-6266-4DEE-96CF-BB414FF54649}" dt="2025-03-05T18:34:42.751" v="840" actId="2696"/>
        <pc:sldMkLst>
          <pc:docMk/>
          <pc:sldMk cId="1486059028" sldId="348"/>
        </pc:sldMkLst>
      </pc:sldChg>
      <pc:sldChg chg="del">
        <pc:chgData name="Sharon Anyango" userId="31a44492-cb28-46ee-b825-52522b6b2113" providerId="ADAL" clId="{5F0F17A1-6266-4DEE-96CF-BB414FF54649}" dt="2025-03-05T18:52:52.927" v="1018" actId="2696"/>
        <pc:sldMkLst>
          <pc:docMk/>
          <pc:sldMk cId="3161777015" sldId="350"/>
        </pc:sldMkLst>
      </pc:sldChg>
      <pc:sldChg chg="addSp modSp mod">
        <pc:chgData name="Sharon Anyango" userId="31a44492-cb28-46ee-b825-52522b6b2113" providerId="ADAL" clId="{5F0F17A1-6266-4DEE-96CF-BB414FF54649}" dt="2025-03-11T11:38:17.886" v="1056" actId="113"/>
        <pc:sldMkLst>
          <pc:docMk/>
          <pc:sldMk cId="3656047456" sldId="351"/>
        </pc:sldMkLst>
        <pc:spChg chg="mod">
          <ac:chgData name="Sharon Anyango" userId="31a44492-cb28-46ee-b825-52522b6b2113" providerId="ADAL" clId="{5F0F17A1-6266-4DEE-96CF-BB414FF54649}" dt="2025-03-11T11:38:17.886" v="1056" actId="113"/>
          <ac:spMkLst>
            <pc:docMk/>
            <pc:sldMk cId="3656047456" sldId="351"/>
            <ac:spMk id="2" creationId="{995A63B8-3D0B-0270-0675-05D8C834C693}"/>
          </ac:spMkLst>
        </pc:spChg>
        <pc:spChg chg="add mod">
          <ac:chgData name="Sharon Anyango" userId="31a44492-cb28-46ee-b825-52522b6b2113" providerId="ADAL" clId="{5F0F17A1-6266-4DEE-96CF-BB414FF54649}" dt="2025-03-05T11:43:54.150" v="56"/>
          <ac:spMkLst>
            <pc:docMk/>
            <pc:sldMk cId="3656047456" sldId="351"/>
            <ac:spMk id="3" creationId="{0F673B25-6DD4-BFDD-2B5D-B281A91CCA0C}"/>
          </ac:spMkLst>
        </pc:spChg>
        <pc:graphicFrameChg chg="mod modGraphic">
          <ac:chgData name="Sharon Anyango" userId="31a44492-cb28-46ee-b825-52522b6b2113" providerId="ADAL" clId="{5F0F17A1-6266-4DEE-96CF-BB414FF54649}" dt="2025-03-05T18:43:56.233" v="976" actId="207"/>
          <ac:graphicFrameMkLst>
            <pc:docMk/>
            <pc:sldMk cId="3656047456" sldId="351"/>
            <ac:graphicFrameMk id="7" creationId="{DEFC51AB-9DE4-7205-EFCC-64A8CA5F6D3B}"/>
          </ac:graphicFrameMkLst>
        </pc:graphicFrameChg>
      </pc:sldChg>
      <pc:sldChg chg="addSp modSp mod">
        <pc:chgData name="Sharon Anyango" userId="31a44492-cb28-46ee-b825-52522b6b2113" providerId="ADAL" clId="{5F0F17A1-6266-4DEE-96CF-BB414FF54649}" dt="2025-03-05T18:47:06.143" v="1006" actId="27636"/>
        <pc:sldMkLst>
          <pc:docMk/>
          <pc:sldMk cId="809995222" sldId="352"/>
        </pc:sldMkLst>
        <pc:spChg chg="mod">
          <ac:chgData name="Sharon Anyango" userId="31a44492-cb28-46ee-b825-52522b6b2113" providerId="ADAL" clId="{5F0F17A1-6266-4DEE-96CF-BB414FF54649}" dt="2025-03-05T18:47:06.143" v="1006" actId="27636"/>
          <ac:spMkLst>
            <pc:docMk/>
            <pc:sldMk cId="809995222" sldId="352"/>
            <ac:spMk id="2" creationId="{995A63B8-3D0B-0270-0675-05D8C834C693}"/>
          </ac:spMkLst>
        </pc:spChg>
        <pc:spChg chg="add mod">
          <ac:chgData name="Sharon Anyango" userId="31a44492-cb28-46ee-b825-52522b6b2113" providerId="ADAL" clId="{5F0F17A1-6266-4DEE-96CF-BB414FF54649}" dt="2025-03-05T11:43:59.912" v="57"/>
          <ac:spMkLst>
            <pc:docMk/>
            <pc:sldMk cId="809995222" sldId="352"/>
            <ac:spMk id="3" creationId="{B8A9EED5-6D9F-4560-4CC8-44B88A94DBF8}"/>
          </ac:spMkLst>
        </pc:spChg>
        <pc:graphicFrameChg chg="mod modGraphic">
          <ac:chgData name="Sharon Anyango" userId="31a44492-cb28-46ee-b825-52522b6b2113" providerId="ADAL" clId="{5F0F17A1-6266-4DEE-96CF-BB414FF54649}" dt="2025-03-05T18:46:36.085" v="1000" actId="255"/>
          <ac:graphicFrameMkLst>
            <pc:docMk/>
            <pc:sldMk cId="809995222" sldId="352"/>
            <ac:graphicFrameMk id="7" creationId="{DEFC51AB-9DE4-7205-EFCC-64A8CA5F6D3B}"/>
          </ac:graphicFrameMkLst>
        </pc:graphicFrameChg>
      </pc:sldChg>
      <pc:sldChg chg="addSp modSp mod">
        <pc:chgData name="Sharon Anyango" userId="31a44492-cb28-46ee-b825-52522b6b2113" providerId="ADAL" clId="{5F0F17A1-6266-4DEE-96CF-BB414FF54649}" dt="2025-03-11T11:38:25.671" v="1057" actId="113"/>
        <pc:sldMkLst>
          <pc:docMk/>
          <pc:sldMk cId="544235001" sldId="354"/>
        </pc:sldMkLst>
        <pc:spChg chg="mod">
          <ac:chgData name="Sharon Anyango" userId="31a44492-cb28-46ee-b825-52522b6b2113" providerId="ADAL" clId="{5F0F17A1-6266-4DEE-96CF-BB414FF54649}" dt="2025-03-11T11:38:25.671" v="1057" actId="113"/>
          <ac:spMkLst>
            <pc:docMk/>
            <pc:sldMk cId="544235001" sldId="354"/>
            <ac:spMk id="2" creationId="{995A63B8-3D0B-0270-0675-05D8C834C693}"/>
          </ac:spMkLst>
        </pc:spChg>
        <pc:spChg chg="add mod">
          <ac:chgData name="Sharon Anyango" userId="31a44492-cb28-46ee-b825-52522b6b2113" providerId="ADAL" clId="{5F0F17A1-6266-4DEE-96CF-BB414FF54649}" dt="2025-03-05T12:07:37.134" v="115" actId="20577"/>
          <ac:spMkLst>
            <pc:docMk/>
            <pc:sldMk cId="544235001" sldId="354"/>
            <ac:spMk id="3" creationId="{CD4676C8-050B-6460-E133-60A06920FB60}"/>
          </ac:spMkLst>
        </pc:spChg>
        <pc:graphicFrameChg chg="mod modGraphic">
          <ac:chgData name="Sharon Anyango" userId="31a44492-cb28-46ee-b825-52522b6b2113" providerId="ADAL" clId="{5F0F17A1-6266-4DEE-96CF-BB414FF54649}" dt="2025-03-05T18:52:12.474" v="1014" actId="1076"/>
          <ac:graphicFrameMkLst>
            <pc:docMk/>
            <pc:sldMk cId="544235001" sldId="354"/>
            <ac:graphicFrameMk id="7" creationId="{DEFC51AB-9DE4-7205-EFCC-64A8CA5F6D3B}"/>
          </ac:graphicFrameMkLst>
        </pc:graphicFrameChg>
      </pc:sldChg>
      <pc:sldChg chg="addSp delSp modSp mod">
        <pc:chgData name="Sharon Anyango" userId="31a44492-cb28-46ee-b825-52522b6b2113" providerId="ADAL" clId="{5F0F17A1-6266-4DEE-96CF-BB414FF54649}" dt="2025-03-11T12:08:18.729" v="1333" actId="207"/>
        <pc:sldMkLst>
          <pc:docMk/>
          <pc:sldMk cId="598007990" sldId="356"/>
        </pc:sldMkLst>
        <pc:spChg chg="add mod">
          <ac:chgData name="Sharon Anyango" userId="31a44492-cb28-46ee-b825-52522b6b2113" providerId="ADAL" clId="{5F0F17A1-6266-4DEE-96CF-BB414FF54649}" dt="2025-03-05T11:47:06.517" v="69"/>
          <ac:spMkLst>
            <pc:docMk/>
            <pc:sldMk cId="598007990" sldId="356"/>
            <ac:spMk id="2" creationId="{7700035C-4610-BC8D-D455-2C0D30884F02}"/>
          </ac:spMkLst>
        </pc:spChg>
        <pc:spChg chg="add mod">
          <ac:chgData name="Sharon Anyango" userId="31a44492-cb28-46ee-b825-52522b6b2113" providerId="ADAL" clId="{5F0F17A1-6266-4DEE-96CF-BB414FF54649}" dt="2025-03-11T12:06:01.590" v="1331" actId="20577"/>
          <ac:spMkLst>
            <pc:docMk/>
            <pc:sldMk cId="598007990" sldId="356"/>
            <ac:spMk id="5" creationId="{55F37292-DFD5-307F-FC48-66505E5ED0E1}"/>
          </ac:spMkLst>
        </pc:spChg>
        <pc:graphicFrameChg chg="mod modGraphic">
          <ac:chgData name="Sharon Anyango" userId="31a44492-cb28-46ee-b825-52522b6b2113" providerId="ADAL" clId="{5F0F17A1-6266-4DEE-96CF-BB414FF54649}" dt="2025-03-11T12:08:18.729" v="1333" actId="207"/>
          <ac:graphicFrameMkLst>
            <pc:docMk/>
            <pc:sldMk cId="598007990" sldId="356"/>
            <ac:graphicFrameMk id="6" creationId="{8551AE64-CCEC-60CD-5623-78F978EE2DA0}"/>
          </ac:graphicFrameMkLst>
        </pc:graphicFrameChg>
      </pc:sldChg>
      <pc:sldChg chg="addSp modSp mod">
        <pc:chgData name="Sharon Anyango" userId="31a44492-cb28-46ee-b825-52522b6b2113" providerId="ADAL" clId="{5F0F17A1-6266-4DEE-96CF-BB414FF54649}" dt="2025-03-11T11:38:11.668" v="1055" actId="113"/>
        <pc:sldMkLst>
          <pc:docMk/>
          <pc:sldMk cId="1938113422" sldId="357"/>
        </pc:sldMkLst>
        <pc:spChg chg="mod">
          <ac:chgData name="Sharon Anyango" userId="31a44492-cb28-46ee-b825-52522b6b2113" providerId="ADAL" clId="{5F0F17A1-6266-4DEE-96CF-BB414FF54649}" dt="2025-03-11T11:38:11.668" v="1055" actId="113"/>
          <ac:spMkLst>
            <pc:docMk/>
            <pc:sldMk cId="1938113422" sldId="357"/>
            <ac:spMk id="2" creationId="{995A63B8-3D0B-0270-0675-05D8C834C693}"/>
          </ac:spMkLst>
        </pc:spChg>
        <pc:spChg chg="add mod">
          <ac:chgData name="Sharon Anyango" userId="31a44492-cb28-46ee-b825-52522b6b2113" providerId="ADAL" clId="{5F0F17A1-6266-4DEE-96CF-BB414FF54649}" dt="2025-03-05T11:43:32.168" v="55"/>
          <ac:spMkLst>
            <pc:docMk/>
            <pc:sldMk cId="1938113422" sldId="357"/>
            <ac:spMk id="3" creationId="{A7D86550-6466-A037-02CD-D186F3C53D2B}"/>
          </ac:spMkLst>
        </pc:spChg>
        <pc:graphicFrameChg chg="mod modGraphic">
          <ac:chgData name="Sharon Anyango" userId="31a44492-cb28-46ee-b825-52522b6b2113" providerId="ADAL" clId="{5F0F17A1-6266-4DEE-96CF-BB414FF54649}" dt="2025-03-05T18:40:46.349" v="968" actId="207"/>
          <ac:graphicFrameMkLst>
            <pc:docMk/>
            <pc:sldMk cId="1938113422" sldId="357"/>
            <ac:graphicFrameMk id="7" creationId="{DEFC51AB-9DE4-7205-EFCC-64A8CA5F6D3B}"/>
          </ac:graphicFrameMkLst>
        </pc:graphicFrameChg>
      </pc:sldChg>
      <pc:sldChg chg="addSp modSp mod">
        <pc:chgData name="Sharon Anyango" userId="31a44492-cb28-46ee-b825-52522b6b2113" providerId="ADAL" clId="{5F0F17A1-6266-4DEE-96CF-BB414FF54649}" dt="2025-03-11T12:24:48.015" v="1371" actId="1076"/>
        <pc:sldMkLst>
          <pc:docMk/>
          <pc:sldMk cId="3303063156" sldId="358"/>
        </pc:sldMkLst>
        <pc:spChg chg="add mod">
          <ac:chgData name="Sharon Anyango" userId="31a44492-cb28-46ee-b825-52522b6b2113" providerId="ADAL" clId="{5F0F17A1-6266-4DEE-96CF-BB414FF54649}" dt="2025-03-05T11:47:36.560" v="74"/>
          <ac:spMkLst>
            <pc:docMk/>
            <pc:sldMk cId="3303063156" sldId="358"/>
            <ac:spMk id="3" creationId="{AFF5F437-5089-2ABB-C26E-F28C6DC2E4D5}"/>
          </ac:spMkLst>
        </pc:spChg>
        <pc:spChg chg="mod">
          <ac:chgData name="Sharon Anyango" userId="31a44492-cb28-46ee-b825-52522b6b2113" providerId="ADAL" clId="{5F0F17A1-6266-4DEE-96CF-BB414FF54649}" dt="2025-03-11T12:24:40.349" v="1370" actId="1076"/>
          <ac:spMkLst>
            <pc:docMk/>
            <pc:sldMk cId="3303063156" sldId="358"/>
            <ac:spMk id="6" creationId="{92A5ED5D-86AA-7247-9148-AFC3DA8FFA2C}"/>
          </ac:spMkLst>
        </pc:spChg>
        <pc:spChg chg="add mod">
          <ac:chgData name="Sharon Anyango" userId="31a44492-cb28-46ee-b825-52522b6b2113" providerId="ADAL" clId="{5F0F17A1-6266-4DEE-96CF-BB414FF54649}" dt="2025-03-05T13:06:38.042" v="129"/>
          <ac:spMkLst>
            <pc:docMk/>
            <pc:sldMk cId="3303063156" sldId="358"/>
            <ac:spMk id="7" creationId="{65A87044-1208-5863-E371-A89C762DB58E}"/>
          </ac:spMkLst>
        </pc:spChg>
        <pc:graphicFrameChg chg="mod modGraphic">
          <ac:chgData name="Sharon Anyango" userId="31a44492-cb28-46ee-b825-52522b6b2113" providerId="ADAL" clId="{5F0F17A1-6266-4DEE-96CF-BB414FF54649}" dt="2025-03-11T12:24:48.015" v="1371" actId="1076"/>
          <ac:graphicFrameMkLst>
            <pc:docMk/>
            <pc:sldMk cId="3303063156" sldId="358"/>
            <ac:graphicFrameMk id="5" creationId="{3DC2C3B9-6016-BE1B-8304-0A96974078B4}"/>
          </ac:graphicFrameMkLst>
        </pc:graphicFrameChg>
      </pc:sldChg>
      <pc:sldChg chg="addSp delSp modSp mod">
        <pc:chgData name="Sharon Anyango" userId="31a44492-cb28-46ee-b825-52522b6b2113" providerId="ADAL" clId="{5F0F17A1-6266-4DEE-96CF-BB414FF54649}" dt="2025-03-11T12:40:36.816" v="1415" actId="207"/>
        <pc:sldMkLst>
          <pc:docMk/>
          <pc:sldMk cId="1571437049" sldId="360"/>
        </pc:sldMkLst>
        <pc:spChg chg="mod">
          <ac:chgData name="Sharon Anyango" userId="31a44492-cb28-46ee-b825-52522b6b2113" providerId="ADAL" clId="{5F0F17A1-6266-4DEE-96CF-BB414FF54649}" dt="2025-03-11T12:37:53.724" v="1398" actId="27636"/>
          <ac:spMkLst>
            <pc:docMk/>
            <pc:sldMk cId="1571437049" sldId="360"/>
            <ac:spMk id="2" creationId="{25CC2164-56C0-252E-F14A-5EE736A794FC}"/>
          </ac:spMkLst>
        </pc:spChg>
        <pc:spChg chg="add mod">
          <ac:chgData name="Sharon Anyango" userId="31a44492-cb28-46ee-b825-52522b6b2113" providerId="ADAL" clId="{5F0F17A1-6266-4DEE-96CF-BB414FF54649}" dt="2025-03-05T11:48:14.054" v="78"/>
          <ac:spMkLst>
            <pc:docMk/>
            <pc:sldMk cId="1571437049" sldId="360"/>
            <ac:spMk id="3" creationId="{D09814DF-224D-1B4C-A358-252A2D819F3C}"/>
          </ac:spMkLst>
        </pc:spChg>
        <pc:spChg chg="add mod">
          <ac:chgData name="Sharon Anyango" userId="31a44492-cb28-46ee-b825-52522b6b2113" providerId="ADAL" clId="{5F0F17A1-6266-4DEE-96CF-BB414FF54649}" dt="2025-03-05T13:06:58.142" v="133"/>
          <ac:spMkLst>
            <pc:docMk/>
            <pc:sldMk cId="1571437049" sldId="360"/>
            <ac:spMk id="5" creationId="{424EBB0B-BEFF-E720-B848-EB6F6216B98F}"/>
          </ac:spMkLst>
        </pc:spChg>
        <pc:graphicFrameChg chg="add mod">
          <ac:chgData name="Sharon Anyango" userId="31a44492-cb28-46ee-b825-52522b6b2113" providerId="ADAL" clId="{5F0F17A1-6266-4DEE-96CF-BB414FF54649}" dt="2025-03-11T12:40:36.816" v="1415" actId="207"/>
          <ac:graphicFrameMkLst>
            <pc:docMk/>
            <pc:sldMk cId="1571437049" sldId="360"/>
            <ac:graphicFrameMk id="19" creationId="{33FE58CF-F585-F450-CD8B-B3D56DF7C8DD}"/>
          </ac:graphicFrameMkLst>
        </pc:graphicFrameChg>
      </pc:sldChg>
      <pc:sldChg chg="add ord">
        <pc:chgData name="Sharon Anyango" userId="31a44492-cb28-46ee-b825-52522b6b2113" providerId="ADAL" clId="{5F0F17A1-6266-4DEE-96CF-BB414FF54649}" dt="2025-03-05T11:15:30.928" v="4"/>
        <pc:sldMkLst>
          <pc:docMk/>
          <pc:sldMk cId="544192555" sldId="361"/>
        </pc:sldMkLst>
      </pc:sldChg>
      <pc:sldChg chg="addSp delSp modSp add mod">
        <pc:chgData name="Sharon Anyango" userId="31a44492-cb28-46ee-b825-52522b6b2113" providerId="ADAL" clId="{5F0F17A1-6266-4DEE-96CF-BB414FF54649}" dt="2025-03-05T18:29:52.663" v="749" actId="14100"/>
        <pc:sldMkLst>
          <pc:docMk/>
          <pc:sldMk cId="454997663" sldId="362"/>
        </pc:sldMkLst>
        <pc:spChg chg="mod">
          <ac:chgData name="Sharon Anyango" userId="31a44492-cb28-46ee-b825-52522b6b2113" providerId="ADAL" clId="{5F0F17A1-6266-4DEE-96CF-BB414FF54649}" dt="2025-03-05T18:29:52.663" v="749" actId="14100"/>
          <ac:spMkLst>
            <pc:docMk/>
            <pc:sldMk cId="454997663" sldId="362"/>
            <ac:spMk id="7" creationId="{0753EB8D-112E-F74D-3653-6155CC79B9F6}"/>
          </ac:spMkLst>
        </pc:spChg>
        <pc:graphicFrameChg chg="add mod modGraphic">
          <ac:chgData name="Sharon Anyango" userId="31a44492-cb28-46ee-b825-52522b6b2113" providerId="ADAL" clId="{5F0F17A1-6266-4DEE-96CF-BB414FF54649}" dt="2025-03-05T18:29:43.824" v="748" actId="207"/>
          <ac:graphicFrameMkLst>
            <pc:docMk/>
            <pc:sldMk cId="454997663" sldId="362"/>
            <ac:graphicFrameMk id="9" creationId="{032A8A4C-08C6-8B3D-443A-C73B0F3D212C}"/>
          </ac:graphicFrameMkLst>
        </pc:graphicFrameChg>
      </pc:sldChg>
      <pc:sldChg chg="modSp add mod ord">
        <pc:chgData name="Sharon Anyango" userId="31a44492-cb28-46ee-b825-52522b6b2113" providerId="ADAL" clId="{5F0F17A1-6266-4DEE-96CF-BB414FF54649}" dt="2025-03-05T18:34:34.038" v="839" actId="255"/>
        <pc:sldMkLst>
          <pc:docMk/>
          <pc:sldMk cId="697876116" sldId="363"/>
        </pc:sldMkLst>
        <pc:spChg chg="mod">
          <ac:chgData name="Sharon Anyango" userId="31a44492-cb28-46ee-b825-52522b6b2113" providerId="ADAL" clId="{5F0F17A1-6266-4DEE-96CF-BB414FF54649}" dt="2025-03-05T18:34:34.038" v="839" actId="255"/>
          <ac:spMkLst>
            <pc:docMk/>
            <pc:sldMk cId="697876116" sldId="363"/>
            <ac:spMk id="3" creationId="{9A00C39D-BDA3-FCD0-6AA0-5B5458110A0C}"/>
          </ac:spMkLst>
        </pc:spChg>
      </pc:sldChg>
      <pc:sldChg chg="addSp delSp modSp add mod ord">
        <pc:chgData name="Sharon Anyango" userId="31a44492-cb28-46ee-b825-52522b6b2113" providerId="ADAL" clId="{5F0F17A1-6266-4DEE-96CF-BB414FF54649}" dt="2025-03-11T11:38:03.994" v="1054" actId="113"/>
        <pc:sldMkLst>
          <pc:docMk/>
          <pc:sldMk cId="3832278299" sldId="364"/>
        </pc:sldMkLst>
        <pc:spChg chg="mod">
          <ac:chgData name="Sharon Anyango" userId="31a44492-cb28-46ee-b825-52522b6b2113" providerId="ADAL" clId="{5F0F17A1-6266-4DEE-96CF-BB414FF54649}" dt="2025-03-11T11:38:03.994" v="1054" actId="113"/>
          <ac:spMkLst>
            <pc:docMk/>
            <pc:sldMk cId="3832278299" sldId="364"/>
            <ac:spMk id="7" creationId="{EE856063-EC7D-38A7-CBF7-82E8D1EB551E}"/>
          </ac:spMkLst>
        </pc:spChg>
        <pc:graphicFrameChg chg="add mod modGraphic">
          <ac:chgData name="Sharon Anyango" userId="31a44492-cb28-46ee-b825-52522b6b2113" providerId="ADAL" clId="{5F0F17A1-6266-4DEE-96CF-BB414FF54649}" dt="2025-03-05T18:39:53.104" v="962" actId="207"/>
          <ac:graphicFrameMkLst>
            <pc:docMk/>
            <pc:sldMk cId="3832278299" sldId="364"/>
            <ac:graphicFrameMk id="2" creationId="{D16AAAB8-2573-ED61-4D73-8CFCF0CE9E82}"/>
          </ac:graphicFrameMkLst>
        </pc:graphicFrameChg>
      </pc:sldChg>
      <pc:sldChg chg="modSp add mod ord">
        <pc:chgData name="Sharon Anyango" userId="31a44492-cb28-46ee-b825-52522b6b2113" providerId="ADAL" clId="{5F0F17A1-6266-4DEE-96CF-BB414FF54649}" dt="2025-03-11T11:46:32.248" v="1122" actId="14100"/>
        <pc:sldMkLst>
          <pc:docMk/>
          <pc:sldMk cId="4229625648" sldId="365"/>
        </pc:sldMkLst>
        <pc:spChg chg="mod">
          <ac:chgData name="Sharon Anyango" userId="31a44492-cb28-46ee-b825-52522b6b2113" providerId="ADAL" clId="{5F0F17A1-6266-4DEE-96CF-BB414FF54649}" dt="2025-03-11T11:46:32.248" v="1122" actId="14100"/>
          <ac:spMkLst>
            <pc:docMk/>
            <pc:sldMk cId="4229625648" sldId="365"/>
            <ac:spMk id="3" creationId="{D2129A23-764C-5F6B-4869-1673D634007C}"/>
          </ac:spMkLst>
        </pc:spChg>
      </pc:sldChg>
      <pc:sldChg chg="modSp add mod ord">
        <pc:chgData name="Sharon Anyango" userId="31a44492-cb28-46ee-b825-52522b6b2113" providerId="ADAL" clId="{5F0F17A1-6266-4DEE-96CF-BB414FF54649}" dt="2025-03-11T18:19:15.227" v="1529" actId="113"/>
        <pc:sldMkLst>
          <pc:docMk/>
          <pc:sldMk cId="689896781" sldId="366"/>
        </pc:sldMkLst>
        <pc:spChg chg="mod">
          <ac:chgData name="Sharon Anyango" userId="31a44492-cb28-46ee-b825-52522b6b2113" providerId="ADAL" clId="{5F0F17A1-6266-4DEE-96CF-BB414FF54649}" dt="2025-03-11T18:19:15.227" v="1529" actId="113"/>
          <ac:spMkLst>
            <pc:docMk/>
            <pc:sldMk cId="689896781" sldId="366"/>
            <ac:spMk id="3" creationId="{2F47A302-40E9-BE50-34AB-8F5E9636973B}"/>
          </ac:spMkLst>
        </pc:spChg>
      </pc:sldChg>
      <pc:sldChg chg="modSp add mod ord">
        <pc:chgData name="Sharon Anyango" userId="31a44492-cb28-46ee-b825-52522b6b2113" providerId="ADAL" clId="{5F0F17A1-6266-4DEE-96CF-BB414FF54649}" dt="2025-03-11T18:20:23.330" v="1547" actId="20577"/>
        <pc:sldMkLst>
          <pc:docMk/>
          <pc:sldMk cId="4053568078" sldId="367"/>
        </pc:sldMkLst>
        <pc:spChg chg="mod">
          <ac:chgData name="Sharon Anyango" userId="31a44492-cb28-46ee-b825-52522b6b2113" providerId="ADAL" clId="{5F0F17A1-6266-4DEE-96CF-BB414FF54649}" dt="2025-03-11T18:20:23.330" v="1547" actId="20577"/>
          <ac:spMkLst>
            <pc:docMk/>
            <pc:sldMk cId="4053568078" sldId="367"/>
            <ac:spMk id="3" creationId="{687B0546-75FC-6B91-E8AD-DEB4443F83A9}"/>
          </ac:spMkLst>
        </pc:spChg>
      </pc:sldChg>
    </pc:docChg>
  </pc:docChgLst>
  <pc:docChgLst>
    <pc:chgData name="Thamari Mary" userId="S::mthamari@tanagerintl.org::23f4f64e-870c-47a2-9b7f-61500b67458c" providerId="AD" clId="Web-{A9C8E30F-384C-9A05-62CD-72B996E64300}"/>
    <pc:docChg chg="addSld delSld modSld sldOrd">
      <pc:chgData name="Thamari Mary" userId="S::mthamari@tanagerintl.org::23f4f64e-870c-47a2-9b7f-61500b67458c" providerId="AD" clId="Web-{A9C8E30F-384C-9A05-62CD-72B996E64300}" dt="2023-12-06T13:21:31.433" v="542"/>
      <pc:docMkLst>
        <pc:docMk/>
      </pc:docMkLst>
      <pc:sldChg chg="modSp add del">
        <pc:chgData name="Thamari Mary" userId="S::mthamari@tanagerintl.org::23f4f64e-870c-47a2-9b7f-61500b67458c" providerId="AD" clId="Web-{A9C8E30F-384C-9A05-62CD-72B996E64300}" dt="2023-12-06T12:56:26.055" v="390"/>
        <pc:sldMkLst>
          <pc:docMk/>
          <pc:sldMk cId="4114970899" sldId="265"/>
        </pc:sldMkLst>
      </pc:sldChg>
      <pc:sldChg chg="addSp delSp modSp">
        <pc:chgData name="Thamari Mary" userId="S::mthamari@tanagerintl.org::23f4f64e-870c-47a2-9b7f-61500b67458c" providerId="AD" clId="Web-{A9C8E30F-384C-9A05-62CD-72B996E64300}" dt="2023-12-06T13:15:15.233" v="504"/>
        <pc:sldMkLst>
          <pc:docMk/>
          <pc:sldMk cId="812172983" sldId="269"/>
        </pc:sldMkLst>
      </pc:sldChg>
      <pc:sldChg chg="modSp">
        <pc:chgData name="Thamari Mary" userId="S::mthamari@tanagerintl.org::23f4f64e-870c-47a2-9b7f-61500b67458c" providerId="AD" clId="Web-{A9C8E30F-384C-9A05-62CD-72B996E64300}" dt="2023-12-06T12:28:23.563" v="304"/>
        <pc:sldMkLst>
          <pc:docMk/>
          <pc:sldMk cId="964420446" sldId="271"/>
        </pc:sldMkLst>
      </pc:sldChg>
      <pc:sldChg chg="modSp">
        <pc:chgData name="Thamari Mary" userId="S::mthamari@tanagerintl.org::23f4f64e-870c-47a2-9b7f-61500b67458c" providerId="AD" clId="Web-{A9C8E30F-384C-9A05-62CD-72B996E64300}" dt="2023-12-06T12:32:35.180" v="336" actId="20577"/>
        <pc:sldMkLst>
          <pc:docMk/>
          <pc:sldMk cId="3182595580" sldId="274"/>
        </pc:sldMkLst>
      </pc:sldChg>
      <pc:sldChg chg="addSp modSp mod setBg">
        <pc:chgData name="Thamari Mary" userId="S::mthamari@tanagerintl.org::23f4f64e-870c-47a2-9b7f-61500b67458c" providerId="AD" clId="Web-{A9C8E30F-384C-9A05-62CD-72B996E64300}" dt="2023-12-06T12:33:12.291" v="342" actId="1076"/>
        <pc:sldMkLst>
          <pc:docMk/>
          <pc:sldMk cId="2237356371" sldId="278"/>
        </pc:sldMkLst>
      </pc:sldChg>
      <pc:sldChg chg="addSp delSp modSp del">
        <pc:chgData name="Thamari Mary" userId="S::mthamari@tanagerintl.org::23f4f64e-870c-47a2-9b7f-61500b67458c" providerId="AD" clId="Web-{A9C8E30F-384C-9A05-62CD-72B996E64300}" dt="2023-12-06T11:52:44.149" v="45"/>
        <pc:sldMkLst>
          <pc:docMk/>
          <pc:sldMk cId="844036613" sldId="280"/>
        </pc:sldMkLst>
      </pc:sldChg>
      <pc:sldChg chg="addSp delSp modSp mod ord setBg">
        <pc:chgData name="Thamari Mary" userId="S::mthamari@tanagerintl.org::23f4f64e-870c-47a2-9b7f-61500b67458c" providerId="AD" clId="Web-{A9C8E30F-384C-9A05-62CD-72B996E64300}" dt="2023-12-06T13:14:57.732" v="489"/>
        <pc:sldMkLst>
          <pc:docMk/>
          <pc:sldMk cId="157906781" sldId="281"/>
        </pc:sldMkLst>
      </pc:sldChg>
      <pc:sldChg chg="addSp delSp modSp mod setBg">
        <pc:chgData name="Thamari Mary" userId="S::mthamari@tanagerintl.org::23f4f64e-870c-47a2-9b7f-61500b67458c" providerId="AD" clId="Web-{A9C8E30F-384C-9A05-62CD-72B996E64300}" dt="2023-12-06T13:16:33.048" v="539"/>
        <pc:sldMkLst>
          <pc:docMk/>
          <pc:sldMk cId="106684723" sldId="282"/>
        </pc:sldMkLst>
      </pc:sldChg>
      <pc:sldChg chg="addSp delSp modSp mod setBg">
        <pc:chgData name="Thamari Mary" userId="S::mthamari@tanagerintl.org::23f4f64e-870c-47a2-9b7f-61500b67458c" providerId="AD" clId="Web-{A9C8E30F-384C-9A05-62CD-72B996E64300}" dt="2023-12-06T13:16:26.501" v="534"/>
        <pc:sldMkLst>
          <pc:docMk/>
          <pc:sldMk cId="1838107773" sldId="283"/>
        </pc:sldMkLst>
      </pc:sldChg>
      <pc:sldChg chg="addSp modSp mod setBg">
        <pc:chgData name="Thamari Mary" userId="S::mthamari@tanagerintl.org::23f4f64e-870c-47a2-9b7f-61500b67458c" providerId="AD" clId="Web-{A9C8E30F-384C-9A05-62CD-72B996E64300}" dt="2023-12-06T12:24:00.710" v="273"/>
        <pc:sldMkLst>
          <pc:docMk/>
          <pc:sldMk cId="1126977468" sldId="284"/>
        </pc:sldMkLst>
      </pc:sldChg>
      <pc:sldChg chg="modSp">
        <pc:chgData name="Thamari Mary" userId="S::mthamari@tanagerintl.org::23f4f64e-870c-47a2-9b7f-61500b67458c" providerId="AD" clId="Web-{A9C8E30F-384C-9A05-62CD-72B996E64300}" dt="2023-12-06T12:25:29.823" v="294"/>
        <pc:sldMkLst>
          <pc:docMk/>
          <pc:sldMk cId="280470940" sldId="285"/>
        </pc:sldMkLst>
      </pc:sldChg>
      <pc:sldChg chg="addSp delSp modSp mod setBg">
        <pc:chgData name="Thamari Mary" userId="S::mthamari@tanagerintl.org::23f4f64e-870c-47a2-9b7f-61500b67458c" providerId="AD" clId="Web-{A9C8E30F-384C-9A05-62CD-72B996E64300}" dt="2023-12-06T12:31:18.912" v="334"/>
        <pc:sldMkLst>
          <pc:docMk/>
          <pc:sldMk cId="1336964690" sldId="286"/>
        </pc:sldMkLst>
      </pc:sldChg>
      <pc:sldChg chg="modSp">
        <pc:chgData name="Thamari Mary" userId="S::mthamari@tanagerintl.org::23f4f64e-870c-47a2-9b7f-61500b67458c" providerId="AD" clId="Web-{A9C8E30F-384C-9A05-62CD-72B996E64300}" dt="2023-12-06T12:35:05.467" v="343" actId="14100"/>
        <pc:sldMkLst>
          <pc:docMk/>
          <pc:sldMk cId="3167282981" sldId="290"/>
        </pc:sldMkLst>
      </pc:sldChg>
      <pc:sldChg chg="modSp">
        <pc:chgData name="Thamari Mary" userId="S::mthamari@tanagerintl.org::23f4f64e-870c-47a2-9b7f-61500b67458c" providerId="AD" clId="Web-{A9C8E30F-384C-9A05-62CD-72B996E64300}" dt="2023-12-06T12:29:51.784" v="323"/>
        <pc:sldMkLst>
          <pc:docMk/>
          <pc:sldMk cId="3192021456" sldId="294"/>
        </pc:sldMkLst>
      </pc:sldChg>
      <pc:sldChg chg="ord">
        <pc:chgData name="Thamari Mary" userId="S::mthamari@tanagerintl.org::23f4f64e-870c-47a2-9b7f-61500b67458c" providerId="AD" clId="Web-{A9C8E30F-384C-9A05-62CD-72B996E64300}" dt="2023-12-06T12:38:11.660" v="353"/>
        <pc:sldMkLst>
          <pc:docMk/>
          <pc:sldMk cId="1531684630" sldId="295"/>
        </pc:sldMkLst>
      </pc:sldChg>
      <pc:sldChg chg="modSp">
        <pc:chgData name="Thamari Mary" userId="S::mthamari@tanagerintl.org::23f4f64e-870c-47a2-9b7f-61500b67458c" providerId="AD" clId="Web-{A9C8E30F-384C-9A05-62CD-72B996E64300}" dt="2023-12-06T12:56:55.588" v="394" actId="14100"/>
        <pc:sldMkLst>
          <pc:docMk/>
          <pc:sldMk cId="7707645" sldId="325"/>
        </pc:sldMkLst>
      </pc:sldChg>
      <pc:sldChg chg="modSp">
        <pc:chgData name="Thamari Mary" userId="S::mthamari@tanagerintl.org::23f4f64e-870c-47a2-9b7f-61500b67458c" providerId="AD" clId="Web-{A9C8E30F-384C-9A05-62CD-72B996E64300}" dt="2023-12-06T12:29:25.909" v="313"/>
        <pc:sldMkLst>
          <pc:docMk/>
          <pc:sldMk cId="2323520249" sldId="326"/>
        </pc:sldMkLst>
      </pc:sldChg>
      <pc:sldChg chg="modSp">
        <pc:chgData name="Thamari Mary" userId="S::mthamari@tanagerintl.org::23f4f64e-870c-47a2-9b7f-61500b67458c" providerId="AD" clId="Web-{A9C8E30F-384C-9A05-62CD-72B996E64300}" dt="2023-12-06T12:30:13.160" v="332"/>
        <pc:sldMkLst>
          <pc:docMk/>
          <pc:sldMk cId="2126092608" sldId="327"/>
        </pc:sldMkLst>
      </pc:sldChg>
      <pc:sldChg chg="modSp">
        <pc:chgData name="Thamari Mary" userId="S::mthamari@tanagerintl.org::23f4f64e-870c-47a2-9b7f-61500b67458c" providerId="AD" clId="Web-{A9C8E30F-384C-9A05-62CD-72B996E64300}" dt="2023-12-06T12:36:18.047" v="351" actId="20577"/>
        <pc:sldMkLst>
          <pc:docMk/>
          <pc:sldMk cId="1878291024" sldId="328"/>
        </pc:sldMkLst>
      </pc:sldChg>
      <pc:sldChg chg="ord">
        <pc:chgData name="Thamari Mary" userId="S::mthamari@tanagerintl.org::23f4f64e-870c-47a2-9b7f-61500b67458c" providerId="AD" clId="Web-{A9C8E30F-384C-9A05-62CD-72B996E64300}" dt="2023-12-06T12:38:15.473" v="354"/>
        <pc:sldMkLst>
          <pc:docMk/>
          <pc:sldMk cId="541785167" sldId="330"/>
        </pc:sldMkLst>
      </pc:sldChg>
      <pc:sldChg chg="addSp modSp mod setBg">
        <pc:chgData name="Thamari Mary" userId="S::mthamari@tanagerintl.org::23f4f64e-870c-47a2-9b7f-61500b67458c" providerId="AD" clId="Web-{A9C8E30F-384C-9A05-62CD-72B996E64300}" dt="2023-12-06T13:21:31.433" v="542"/>
        <pc:sldMkLst>
          <pc:docMk/>
          <pc:sldMk cId="3047671863" sldId="332"/>
        </pc:sldMkLst>
      </pc:sldChg>
      <pc:sldChg chg="addSp modSp mod setBg">
        <pc:chgData name="Thamari Mary" userId="S::mthamari@tanagerintl.org::23f4f64e-870c-47a2-9b7f-61500b67458c" providerId="AD" clId="Web-{A9C8E30F-384C-9A05-62CD-72B996E64300}" dt="2023-12-06T13:15:45.296" v="514"/>
        <pc:sldMkLst>
          <pc:docMk/>
          <pc:sldMk cId="3999337440" sldId="333"/>
        </pc:sldMkLst>
      </pc:sldChg>
      <pc:sldChg chg="addSp modSp mod setBg">
        <pc:chgData name="Thamari Mary" userId="S::mthamari@tanagerintl.org::23f4f64e-870c-47a2-9b7f-61500b67458c" providerId="AD" clId="Web-{A9C8E30F-384C-9A05-62CD-72B996E64300}" dt="2023-12-06T12:24:22.539" v="281"/>
        <pc:sldMkLst>
          <pc:docMk/>
          <pc:sldMk cId="3337281364" sldId="334"/>
        </pc:sldMkLst>
      </pc:sldChg>
      <pc:sldChg chg="addSp modSp mod setBg">
        <pc:chgData name="Thamari Mary" userId="S::mthamari@tanagerintl.org::23f4f64e-870c-47a2-9b7f-61500b67458c" providerId="AD" clId="Web-{A9C8E30F-384C-9A05-62CD-72B996E64300}" dt="2023-12-06T12:25:01.947" v="289"/>
        <pc:sldMkLst>
          <pc:docMk/>
          <pc:sldMk cId="776546149" sldId="335"/>
        </pc:sldMkLst>
      </pc:sldChg>
      <pc:sldChg chg="modSp">
        <pc:chgData name="Thamari Mary" userId="S::mthamari@tanagerintl.org::23f4f64e-870c-47a2-9b7f-61500b67458c" providerId="AD" clId="Web-{A9C8E30F-384C-9A05-62CD-72B996E64300}" dt="2023-12-06T12:44:40.298" v="356" actId="20577"/>
        <pc:sldMkLst>
          <pc:docMk/>
          <pc:sldMk cId="4144949026" sldId="342"/>
        </pc:sldMkLst>
      </pc:sldChg>
      <pc:sldChg chg="modSp">
        <pc:chgData name="Thamari Mary" userId="S::mthamari@tanagerintl.org::23f4f64e-870c-47a2-9b7f-61500b67458c" providerId="AD" clId="Web-{A9C8E30F-384C-9A05-62CD-72B996E64300}" dt="2023-12-06T12:47:46.116" v="358" actId="20577"/>
        <pc:sldMkLst>
          <pc:docMk/>
          <pc:sldMk cId="2239852970" sldId="343"/>
        </pc:sldMkLst>
      </pc:sldChg>
      <pc:sldChg chg="addSp delSp modSp new mod setBg">
        <pc:chgData name="Thamari Mary" userId="S::mthamari@tanagerintl.org::23f4f64e-870c-47a2-9b7f-61500b67458c" providerId="AD" clId="Web-{A9C8E30F-384C-9A05-62CD-72B996E64300}" dt="2023-12-06T13:12:18.493" v="469"/>
        <pc:sldMkLst>
          <pc:docMk/>
          <pc:sldMk cId="1080459257" sldId="344"/>
        </pc:sldMkLst>
      </pc:sldChg>
      <pc:sldChg chg="modSp add replId">
        <pc:chgData name="Thamari Mary" userId="S::mthamari@tanagerintl.org::23f4f64e-870c-47a2-9b7f-61500b67458c" providerId="AD" clId="Web-{A9C8E30F-384C-9A05-62CD-72B996E64300}" dt="2023-12-06T13:12:05.633" v="464"/>
        <pc:sldMkLst>
          <pc:docMk/>
          <pc:sldMk cId="1145588531" sldId="345"/>
        </pc:sldMkLst>
      </pc:sldChg>
      <pc:sldChg chg="modSp add ord replId">
        <pc:chgData name="Thamari Mary" userId="S::mthamari@tanagerintl.org::23f4f64e-870c-47a2-9b7f-61500b67458c" providerId="AD" clId="Web-{A9C8E30F-384C-9A05-62CD-72B996E64300}" dt="2023-12-06T13:15:05.045" v="499"/>
        <pc:sldMkLst>
          <pc:docMk/>
          <pc:sldMk cId="679744852" sldId="346"/>
        </pc:sldMkLst>
      </pc:sldChg>
      <pc:sldChg chg="add del replId">
        <pc:chgData name="Thamari Mary" userId="S::mthamari@tanagerintl.org::23f4f64e-870c-47a2-9b7f-61500b67458c" providerId="AD" clId="Web-{A9C8E30F-384C-9A05-62CD-72B996E64300}" dt="2023-12-06T13:13:40.511" v="472"/>
        <pc:sldMkLst>
          <pc:docMk/>
          <pc:sldMk cId="1186401810" sldId="347"/>
        </pc:sldMkLst>
      </pc:sldChg>
      <pc:sldChg chg="add del">
        <pc:chgData name="Thamari Mary" userId="S::mthamari@tanagerintl.org::23f4f64e-870c-47a2-9b7f-61500b67458c" providerId="AD" clId="Web-{A9C8E30F-384C-9A05-62CD-72B996E64300}" dt="2023-12-06T13:13:55.387" v="475"/>
        <pc:sldMkLst>
          <pc:docMk/>
          <pc:sldMk cId="2499233233" sldId="347"/>
        </pc:sldMkLst>
      </pc:sldChg>
      <pc:sldChg chg="add del">
        <pc:chgData name="Thamari Mary" userId="S::mthamari@tanagerintl.org::23f4f64e-870c-47a2-9b7f-61500b67458c" providerId="AD" clId="Web-{A9C8E30F-384C-9A05-62CD-72B996E64300}" dt="2023-12-06T13:13:44.355" v="473"/>
        <pc:sldMkLst>
          <pc:docMk/>
          <pc:sldMk cId="3863214523" sldId="348"/>
        </pc:sldMkLst>
      </pc:sldChg>
    </pc:docChg>
  </pc:docChgLst>
  <pc:docChgLst>
    <pc:chgData name="Thamari Mary" userId="23f4f64e-870c-47a2-9b7f-61500b67458c" providerId="ADAL" clId="{F52F5773-DB4A-42EA-9E16-93111E0E8E3E}"/>
    <pc:docChg chg="undo redo custSel addSld delSld modSld sldOrd modMainMaster">
      <pc:chgData name="Thamari Mary" userId="23f4f64e-870c-47a2-9b7f-61500b67458c" providerId="ADAL" clId="{F52F5773-DB4A-42EA-9E16-93111E0E8E3E}" dt="2023-12-29T06:01:08.847" v="2863"/>
      <pc:docMkLst>
        <pc:docMk/>
      </pc:docMkLst>
      <pc:sldChg chg="delSp modSp del mod setBg">
        <pc:chgData name="Thamari Mary" userId="23f4f64e-870c-47a2-9b7f-61500b67458c" providerId="ADAL" clId="{F52F5773-DB4A-42EA-9E16-93111E0E8E3E}" dt="2023-11-27T11:14:09.039" v="24" actId="47"/>
        <pc:sldMkLst>
          <pc:docMk/>
          <pc:sldMk cId="3979633310" sldId="256"/>
        </pc:sldMkLst>
      </pc:sldChg>
      <pc:sldChg chg="modSp mod">
        <pc:chgData name="Thamari Mary" userId="23f4f64e-870c-47a2-9b7f-61500b67458c" providerId="ADAL" clId="{F52F5773-DB4A-42EA-9E16-93111E0E8E3E}" dt="2023-11-28T05:55:52.087" v="1498" actId="1076"/>
        <pc:sldMkLst>
          <pc:docMk/>
          <pc:sldMk cId="1568168030" sldId="257"/>
        </pc:sldMkLst>
      </pc:sldChg>
      <pc:sldChg chg="modSp mod modShow">
        <pc:chgData name="Thamari Mary" userId="23f4f64e-870c-47a2-9b7f-61500b67458c" providerId="ADAL" clId="{F52F5773-DB4A-42EA-9E16-93111E0E8E3E}" dt="2023-11-27T11:29:25.988" v="81" actId="729"/>
        <pc:sldMkLst>
          <pc:docMk/>
          <pc:sldMk cId="2228770880" sldId="258"/>
        </pc:sldMkLst>
      </pc:sldChg>
      <pc:sldChg chg="modSp mod modNotesTx">
        <pc:chgData name="Thamari Mary" userId="23f4f64e-870c-47a2-9b7f-61500b67458c" providerId="ADAL" clId="{F52F5773-DB4A-42EA-9E16-93111E0E8E3E}" dt="2023-11-28T05:57:55.980" v="1516" actId="20577"/>
        <pc:sldMkLst>
          <pc:docMk/>
          <pc:sldMk cId="3773556250" sldId="259"/>
        </pc:sldMkLst>
      </pc:sldChg>
      <pc:sldChg chg="modSp mod">
        <pc:chgData name="Thamari Mary" userId="23f4f64e-870c-47a2-9b7f-61500b67458c" providerId="ADAL" clId="{F52F5773-DB4A-42EA-9E16-93111E0E8E3E}" dt="2023-11-28T06:03:31.937" v="1564" actId="1076"/>
        <pc:sldMkLst>
          <pc:docMk/>
          <pc:sldMk cId="464211828" sldId="260"/>
        </pc:sldMkLst>
      </pc:sldChg>
      <pc:sldChg chg="modSp mod">
        <pc:chgData name="Thamari Mary" userId="23f4f64e-870c-47a2-9b7f-61500b67458c" providerId="ADAL" clId="{F52F5773-DB4A-42EA-9E16-93111E0E8E3E}" dt="2023-11-28T12:11:11.094" v="1984" actId="6549"/>
        <pc:sldMkLst>
          <pc:docMk/>
          <pc:sldMk cId="4114970899" sldId="265"/>
        </pc:sldMkLst>
      </pc:sldChg>
      <pc:sldChg chg="modSp mod">
        <pc:chgData name="Thamari Mary" userId="23f4f64e-870c-47a2-9b7f-61500b67458c" providerId="ADAL" clId="{F52F5773-DB4A-42EA-9E16-93111E0E8E3E}" dt="2023-11-28T12:49:01.694" v="2298" actId="14100"/>
        <pc:sldMkLst>
          <pc:docMk/>
          <pc:sldMk cId="2919219807" sldId="267"/>
        </pc:sldMkLst>
      </pc:sldChg>
      <pc:sldChg chg="modSp mod">
        <pc:chgData name="Thamari Mary" userId="23f4f64e-870c-47a2-9b7f-61500b67458c" providerId="ADAL" clId="{F52F5773-DB4A-42EA-9E16-93111E0E8E3E}" dt="2023-11-28T12:23:21.466" v="2193" actId="14734"/>
        <pc:sldMkLst>
          <pc:docMk/>
          <pc:sldMk cId="812172983" sldId="269"/>
        </pc:sldMkLst>
      </pc:sldChg>
      <pc:sldChg chg="modSp del mod">
        <pc:chgData name="Thamari Mary" userId="23f4f64e-870c-47a2-9b7f-61500b67458c" providerId="ADAL" clId="{F52F5773-DB4A-42EA-9E16-93111E0E8E3E}" dt="2023-11-27T13:00:27.116" v="1317" actId="47"/>
        <pc:sldMkLst>
          <pc:docMk/>
          <pc:sldMk cId="1524323768" sldId="270"/>
        </pc:sldMkLst>
      </pc:sldChg>
      <pc:sldChg chg="modSp mod">
        <pc:chgData name="Thamari Mary" userId="23f4f64e-870c-47a2-9b7f-61500b67458c" providerId="ADAL" clId="{F52F5773-DB4A-42EA-9E16-93111E0E8E3E}" dt="2023-11-28T13:06:35.866" v="2332" actId="6549"/>
        <pc:sldMkLst>
          <pc:docMk/>
          <pc:sldMk cId="964420446" sldId="271"/>
        </pc:sldMkLst>
      </pc:sldChg>
      <pc:sldChg chg="modSp mod ord">
        <pc:chgData name="Thamari Mary" userId="23f4f64e-870c-47a2-9b7f-61500b67458c" providerId="ADAL" clId="{F52F5773-DB4A-42EA-9E16-93111E0E8E3E}" dt="2023-11-27T12:19:31.903" v="881" actId="14100"/>
        <pc:sldMkLst>
          <pc:docMk/>
          <pc:sldMk cId="1290554057" sldId="273"/>
        </pc:sldMkLst>
      </pc:sldChg>
      <pc:sldChg chg="addSp delSp modSp mod">
        <pc:chgData name="Thamari Mary" userId="23f4f64e-870c-47a2-9b7f-61500b67458c" providerId="ADAL" clId="{F52F5773-DB4A-42EA-9E16-93111E0E8E3E}" dt="2023-11-28T13:34:39.137" v="2851" actId="1076"/>
        <pc:sldMkLst>
          <pc:docMk/>
          <pc:sldMk cId="3182595580" sldId="274"/>
        </pc:sldMkLst>
      </pc:sldChg>
      <pc:sldChg chg="modSp add del">
        <pc:chgData name="Thamari Mary" userId="23f4f64e-870c-47a2-9b7f-61500b67458c" providerId="ADAL" clId="{F52F5773-DB4A-42EA-9E16-93111E0E8E3E}" dt="2023-11-27T12:41:22.218" v="1279" actId="47"/>
        <pc:sldMkLst>
          <pc:docMk/>
          <pc:sldMk cId="267271101" sldId="275"/>
        </pc:sldMkLst>
      </pc:sldChg>
      <pc:sldChg chg="addSp delSp modSp mod">
        <pc:chgData name="Thamari Mary" userId="23f4f64e-870c-47a2-9b7f-61500b67458c" providerId="ADAL" clId="{F52F5773-DB4A-42EA-9E16-93111E0E8E3E}" dt="2023-11-28T12:03:58.012" v="1879"/>
        <pc:sldMkLst>
          <pc:docMk/>
          <pc:sldMk cId="2399461639" sldId="276"/>
        </pc:sldMkLst>
      </pc:sldChg>
      <pc:sldChg chg="addSp delSp modSp mod">
        <pc:chgData name="Thamari Mary" userId="23f4f64e-870c-47a2-9b7f-61500b67458c" providerId="ADAL" clId="{F52F5773-DB4A-42EA-9E16-93111E0E8E3E}" dt="2023-11-28T13:38:17.444" v="2860" actId="12100"/>
        <pc:sldMkLst>
          <pc:docMk/>
          <pc:sldMk cId="3665569818" sldId="277"/>
        </pc:sldMkLst>
      </pc:sldChg>
      <pc:sldChg chg="addSp delSp modSp mod ord">
        <pc:chgData name="Thamari Mary" userId="23f4f64e-870c-47a2-9b7f-61500b67458c" providerId="ADAL" clId="{F52F5773-DB4A-42EA-9E16-93111E0E8E3E}" dt="2023-11-28T13:35:05.610" v="2856" actId="1076"/>
        <pc:sldMkLst>
          <pc:docMk/>
          <pc:sldMk cId="2237356371" sldId="278"/>
        </pc:sldMkLst>
      </pc:sldChg>
      <pc:sldChg chg="modSp mod">
        <pc:chgData name="Thamari Mary" userId="23f4f64e-870c-47a2-9b7f-61500b67458c" providerId="ADAL" clId="{F52F5773-DB4A-42EA-9E16-93111E0E8E3E}" dt="2023-11-28T13:37:48.194" v="2859" actId="207"/>
        <pc:sldMkLst>
          <pc:docMk/>
          <pc:sldMk cId="844036613" sldId="280"/>
        </pc:sldMkLst>
      </pc:sldChg>
      <pc:sldChg chg="modSp mod">
        <pc:chgData name="Thamari Mary" userId="23f4f64e-870c-47a2-9b7f-61500b67458c" providerId="ADAL" clId="{F52F5773-DB4A-42EA-9E16-93111E0E8E3E}" dt="2023-11-28T12:21:46.770" v="2121" actId="14100"/>
        <pc:sldMkLst>
          <pc:docMk/>
          <pc:sldMk cId="157906781" sldId="281"/>
        </pc:sldMkLst>
      </pc:sldChg>
      <pc:sldChg chg="modSp mod">
        <pc:chgData name="Thamari Mary" userId="23f4f64e-870c-47a2-9b7f-61500b67458c" providerId="ADAL" clId="{F52F5773-DB4A-42EA-9E16-93111E0E8E3E}" dt="2023-11-28T13:37:25.314" v="2858" actId="207"/>
        <pc:sldMkLst>
          <pc:docMk/>
          <pc:sldMk cId="106684723" sldId="282"/>
        </pc:sldMkLst>
      </pc:sldChg>
      <pc:sldChg chg="modSp mod">
        <pc:chgData name="Thamari Mary" userId="23f4f64e-870c-47a2-9b7f-61500b67458c" providerId="ADAL" clId="{F52F5773-DB4A-42EA-9E16-93111E0E8E3E}" dt="2023-11-28T12:36:34.642" v="2256" actId="2165"/>
        <pc:sldMkLst>
          <pc:docMk/>
          <pc:sldMk cId="1838107773" sldId="283"/>
        </pc:sldMkLst>
      </pc:sldChg>
      <pc:sldChg chg="modSp mod">
        <pc:chgData name="Thamari Mary" userId="23f4f64e-870c-47a2-9b7f-61500b67458c" providerId="ADAL" clId="{F52F5773-DB4A-42EA-9E16-93111E0E8E3E}" dt="2023-11-28T12:50:53.083" v="2303" actId="2165"/>
        <pc:sldMkLst>
          <pc:docMk/>
          <pc:sldMk cId="1126977468" sldId="284"/>
        </pc:sldMkLst>
      </pc:sldChg>
      <pc:sldChg chg="modSp mod">
        <pc:chgData name="Thamari Mary" userId="23f4f64e-870c-47a2-9b7f-61500b67458c" providerId="ADAL" clId="{F52F5773-DB4A-42EA-9E16-93111E0E8E3E}" dt="2023-11-28T12:52:02.215" v="2308" actId="21"/>
        <pc:sldMkLst>
          <pc:docMk/>
          <pc:sldMk cId="280470940" sldId="285"/>
        </pc:sldMkLst>
      </pc:sldChg>
      <pc:sldChg chg="addSp delSp modSp mod">
        <pc:chgData name="Thamari Mary" userId="23f4f64e-870c-47a2-9b7f-61500b67458c" providerId="ADAL" clId="{F52F5773-DB4A-42EA-9E16-93111E0E8E3E}" dt="2023-11-28T13:20:00.948" v="2777" actId="14100"/>
        <pc:sldMkLst>
          <pc:docMk/>
          <pc:sldMk cId="1336964690" sldId="286"/>
        </pc:sldMkLst>
      </pc:sldChg>
      <pc:sldChg chg="modSp">
        <pc:chgData name="Thamari Mary" userId="23f4f64e-870c-47a2-9b7f-61500b67458c" providerId="ADAL" clId="{F52F5773-DB4A-42EA-9E16-93111E0E8E3E}" dt="2023-11-27T10:08:18.757" v="4"/>
        <pc:sldMkLst>
          <pc:docMk/>
          <pc:sldMk cId="885759521" sldId="287"/>
        </pc:sldMkLst>
      </pc:sldChg>
      <pc:sldChg chg="addSp delSp modSp mod">
        <pc:chgData name="Thamari Mary" userId="23f4f64e-870c-47a2-9b7f-61500b67458c" providerId="ADAL" clId="{F52F5773-DB4A-42EA-9E16-93111E0E8E3E}" dt="2023-11-27T12:06:00.100" v="817" actId="27636"/>
        <pc:sldMkLst>
          <pc:docMk/>
          <pc:sldMk cId="813313657" sldId="288"/>
        </pc:sldMkLst>
      </pc:sldChg>
      <pc:sldChg chg="addSp delSp modSp mod ord">
        <pc:chgData name="Thamari Mary" userId="23f4f64e-870c-47a2-9b7f-61500b67458c" providerId="ADAL" clId="{F52F5773-DB4A-42EA-9E16-93111E0E8E3E}" dt="2023-12-29T06:01:08.847" v="2863"/>
        <pc:sldMkLst>
          <pc:docMk/>
          <pc:sldMk cId="4221834028" sldId="289"/>
        </pc:sldMkLst>
      </pc:sldChg>
      <pc:sldChg chg="modSp mod">
        <pc:chgData name="Thamari Mary" userId="23f4f64e-870c-47a2-9b7f-61500b67458c" providerId="ADAL" clId="{F52F5773-DB4A-42EA-9E16-93111E0E8E3E}" dt="2023-11-28T06:01:40.961" v="1535" actId="122"/>
        <pc:sldMkLst>
          <pc:docMk/>
          <pc:sldMk cId="3167282981" sldId="290"/>
        </pc:sldMkLst>
      </pc:sldChg>
      <pc:sldChg chg="modSp mod modNotesTx">
        <pc:chgData name="Thamari Mary" userId="23f4f64e-870c-47a2-9b7f-61500b67458c" providerId="ADAL" clId="{F52F5773-DB4A-42EA-9E16-93111E0E8E3E}" dt="2023-11-28T05:58:17.856" v="1524" actId="20577"/>
        <pc:sldMkLst>
          <pc:docMk/>
          <pc:sldMk cId="56785298" sldId="291"/>
        </pc:sldMkLst>
      </pc:sldChg>
      <pc:sldChg chg="modSp mod modNotesTx">
        <pc:chgData name="Thamari Mary" userId="23f4f64e-870c-47a2-9b7f-61500b67458c" providerId="ADAL" clId="{F52F5773-DB4A-42EA-9E16-93111E0E8E3E}" dt="2023-11-28T05:58:33.843" v="1530" actId="1076"/>
        <pc:sldMkLst>
          <pc:docMk/>
          <pc:sldMk cId="2475520813" sldId="292"/>
        </pc:sldMkLst>
      </pc:sldChg>
      <pc:sldChg chg="modSp mod">
        <pc:chgData name="Thamari Mary" userId="23f4f64e-870c-47a2-9b7f-61500b67458c" providerId="ADAL" clId="{F52F5773-DB4A-42EA-9E16-93111E0E8E3E}" dt="2023-11-28T06:02:07.537" v="1543" actId="6549"/>
        <pc:sldMkLst>
          <pc:docMk/>
          <pc:sldMk cId="347519855" sldId="293"/>
        </pc:sldMkLst>
      </pc:sldChg>
      <pc:sldChg chg="modSp mod">
        <pc:chgData name="Thamari Mary" userId="23f4f64e-870c-47a2-9b7f-61500b67458c" providerId="ADAL" clId="{F52F5773-DB4A-42EA-9E16-93111E0E8E3E}" dt="2023-11-28T13:22:43.900" v="2805" actId="20577"/>
        <pc:sldMkLst>
          <pc:docMk/>
          <pc:sldMk cId="3192021456" sldId="294"/>
        </pc:sldMkLst>
      </pc:sldChg>
      <pc:sldChg chg="addSp delSp modSp mod">
        <pc:chgData name="Thamari Mary" userId="23f4f64e-870c-47a2-9b7f-61500b67458c" providerId="ADAL" clId="{F52F5773-DB4A-42EA-9E16-93111E0E8E3E}" dt="2023-11-28T06:06:24.293" v="1613" actId="27636"/>
        <pc:sldMkLst>
          <pc:docMk/>
          <pc:sldMk cId="1531684630" sldId="295"/>
        </pc:sldMkLst>
      </pc:sldChg>
      <pc:sldChg chg="new del ord">
        <pc:chgData name="Thamari Mary" userId="23f4f64e-870c-47a2-9b7f-61500b67458c" providerId="ADAL" clId="{F52F5773-DB4A-42EA-9E16-93111E0E8E3E}" dt="2023-11-27T11:14:51.477" v="80" actId="47"/>
        <pc:sldMkLst>
          <pc:docMk/>
          <pc:sldMk cId="541490428" sldId="296"/>
        </pc:sldMkLst>
      </pc:sldChg>
      <pc:sldChg chg="modSp add mod">
        <pc:chgData name="Thamari Mary" userId="23f4f64e-870c-47a2-9b7f-61500b67458c" providerId="ADAL" clId="{F52F5773-DB4A-42EA-9E16-93111E0E8E3E}" dt="2023-11-27T11:30:08.854" v="115" actId="20577"/>
        <pc:sldMkLst>
          <pc:docMk/>
          <pc:sldMk cId="2661061782" sldId="320"/>
        </pc:sldMkLst>
      </pc:sldChg>
      <pc:sldChg chg="modSp add mod">
        <pc:chgData name="Thamari Mary" userId="23f4f64e-870c-47a2-9b7f-61500b67458c" providerId="ADAL" clId="{F52F5773-DB4A-42EA-9E16-93111E0E8E3E}" dt="2023-11-28T13:39:37.004" v="2861" actId="20577"/>
        <pc:sldMkLst>
          <pc:docMk/>
          <pc:sldMk cId="48595965" sldId="321"/>
        </pc:sldMkLst>
      </pc:sldChg>
      <pc:sldChg chg="modSp add del mod modNotesTx">
        <pc:chgData name="Thamari Mary" userId="23f4f64e-870c-47a2-9b7f-61500b67458c" providerId="ADAL" clId="{F52F5773-DB4A-42EA-9E16-93111E0E8E3E}" dt="2023-11-28T05:58:01.340" v="1517" actId="47"/>
        <pc:sldMkLst>
          <pc:docMk/>
          <pc:sldMk cId="3503305646" sldId="322"/>
        </pc:sldMkLst>
      </pc:sldChg>
      <pc:sldChg chg="addSp delSp modSp new mod">
        <pc:chgData name="Thamari Mary" userId="23f4f64e-870c-47a2-9b7f-61500b67458c" providerId="ADAL" clId="{F52F5773-DB4A-42EA-9E16-93111E0E8E3E}" dt="2023-11-28T05:59:48.693" v="1532" actId="12100"/>
        <pc:sldMkLst>
          <pc:docMk/>
          <pc:sldMk cId="2077185344" sldId="323"/>
        </pc:sldMkLst>
      </pc:sldChg>
      <pc:sldChg chg="addSp delSp modSp add mod">
        <pc:chgData name="Thamari Mary" userId="23f4f64e-870c-47a2-9b7f-61500b67458c" providerId="ADAL" clId="{F52F5773-DB4A-42EA-9E16-93111E0E8E3E}" dt="2023-11-28T06:05:20.928" v="1591"/>
        <pc:sldMkLst>
          <pc:docMk/>
          <pc:sldMk cId="935574931" sldId="324"/>
        </pc:sldMkLst>
      </pc:sldChg>
      <pc:sldChg chg="addSp delSp modSp add mod">
        <pc:chgData name="Thamari Mary" userId="23f4f64e-870c-47a2-9b7f-61500b67458c" providerId="ADAL" clId="{F52F5773-DB4A-42EA-9E16-93111E0E8E3E}" dt="2023-11-28T06:07:05.276" v="1628" actId="27636"/>
        <pc:sldMkLst>
          <pc:docMk/>
          <pc:sldMk cId="7707645" sldId="325"/>
        </pc:sldMkLst>
      </pc:sldChg>
      <pc:sldChg chg="addSp delSp modSp add mod">
        <pc:chgData name="Thamari Mary" userId="23f4f64e-870c-47a2-9b7f-61500b67458c" providerId="ADAL" clId="{F52F5773-DB4A-42EA-9E16-93111E0E8E3E}" dt="2023-11-28T13:06:48.970" v="2334" actId="6549"/>
        <pc:sldMkLst>
          <pc:docMk/>
          <pc:sldMk cId="2323520249" sldId="326"/>
        </pc:sldMkLst>
      </pc:sldChg>
      <pc:sldChg chg="modSp add mod">
        <pc:chgData name="Thamari Mary" userId="23f4f64e-870c-47a2-9b7f-61500b67458c" providerId="ADAL" clId="{F52F5773-DB4A-42EA-9E16-93111E0E8E3E}" dt="2023-11-28T13:22:22.286" v="2792" actId="20577"/>
        <pc:sldMkLst>
          <pc:docMk/>
          <pc:sldMk cId="2126092608" sldId="327"/>
        </pc:sldMkLst>
      </pc:sldChg>
      <pc:sldChg chg="modSp add mod">
        <pc:chgData name="Thamari Mary" userId="23f4f64e-870c-47a2-9b7f-61500b67458c" providerId="ADAL" clId="{F52F5773-DB4A-42EA-9E16-93111E0E8E3E}" dt="2023-11-28T05:55:37.015" v="1497" actId="1076"/>
        <pc:sldMkLst>
          <pc:docMk/>
          <pc:sldMk cId="1878291024" sldId="328"/>
        </pc:sldMkLst>
      </pc:sldChg>
      <pc:sldChg chg="modSp add mod">
        <pc:chgData name="Thamari Mary" userId="23f4f64e-870c-47a2-9b7f-61500b67458c" providerId="ADAL" clId="{F52F5773-DB4A-42EA-9E16-93111E0E8E3E}" dt="2023-11-28T06:04:29.480" v="1575" actId="14100"/>
        <pc:sldMkLst>
          <pc:docMk/>
          <pc:sldMk cId="3235034815" sldId="329"/>
        </pc:sldMkLst>
      </pc:sldChg>
      <pc:sldChg chg="addSp delSp modSp add mod">
        <pc:chgData name="Thamari Mary" userId="23f4f64e-870c-47a2-9b7f-61500b67458c" providerId="ADAL" clId="{F52F5773-DB4A-42EA-9E16-93111E0E8E3E}" dt="2023-11-28T06:05:50.993" v="1602"/>
        <pc:sldMkLst>
          <pc:docMk/>
          <pc:sldMk cId="541785167" sldId="330"/>
        </pc:sldMkLst>
      </pc:sldChg>
      <pc:sldChg chg="modSp add mod">
        <pc:chgData name="Thamari Mary" userId="23f4f64e-870c-47a2-9b7f-61500b67458c" providerId="ADAL" clId="{F52F5773-DB4A-42EA-9E16-93111E0E8E3E}" dt="2023-11-28T06:06:43.812" v="1621" actId="1076"/>
        <pc:sldMkLst>
          <pc:docMk/>
          <pc:sldMk cId="3009597924" sldId="331"/>
        </pc:sldMkLst>
      </pc:sldChg>
      <pc:sldChg chg="modSp add mod">
        <pc:chgData name="Thamari Mary" userId="23f4f64e-870c-47a2-9b7f-61500b67458c" providerId="ADAL" clId="{F52F5773-DB4A-42EA-9E16-93111E0E8E3E}" dt="2023-11-28T12:42:58.791" v="2294" actId="14100"/>
        <pc:sldMkLst>
          <pc:docMk/>
          <pc:sldMk cId="3047671863" sldId="332"/>
        </pc:sldMkLst>
      </pc:sldChg>
      <pc:sldChg chg="modSp add mod">
        <pc:chgData name="Thamari Mary" userId="23f4f64e-870c-47a2-9b7f-61500b67458c" providerId="ADAL" clId="{F52F5773-DB4A-42EA-9E16-93111E0E8E3E}" dt="2023-11-28T12:37:52.286" v="2270" actId="14100"/>
        <pc:sldMkLst>
          <pc:docMk/>
          <pc:sldMk cId="3999337440" sldId="333"/>
        </pc:sldMkLst>
      </pc:sldChg>
      <pc:sldChg chg="modSp add mod">
        <pc:chgData name="Thamari Mary" userId="23f4f64e-870c-47a2-9b7f-61500b67458c" providerId="ADAL" clId="{F52F5773-DB4A-42EA-9E16-93111E0E8E3E}" dt="2023-11-28T12:51:34.095" v="2306" actId="2165"/>
        <pc:sldMkLst>
          <pc:docMk/>
          <pc:sldMk cId="3337281364" sldId="334"/>
        </pc:sldMkLst>
      </pc:sldChg>
      <pc:sldChg chg="modSp add mod">
        <pc:chgData name="Thamari Mary" userId="23f4f64e-870c-47a2-9b7f-61500b67458c" providerId="ADAL" clId="{F52F5773-DB4A-42EA-9E16-93111E0E8E3E}" dt="2023-11-28T12:52:08.488" v="2309"/>
        <pc:sldMkLst>
          <pc:docMk/>
          <pc:sldMk cId="776546149" sldId="335"/>
        </pc:sldMkLst>
      </pc:sldChg>
      <pc:sldChg chg="delSp modSp new mod">
        <pc:chgData name="Thamari Mary" userId="23f4f64e-870c-47a2-9b7f-61500b67458c" providerId="ADAL" clId="{F52F5773-DB4A-42EA-9E16-93111E0E8E3E}" dt="2023-11-28T13:30:51.540" v="2829" actId="1076"/>
        <pc:sldMkLst>
          <pc:docMk/>
          <pc:sldMk cId="1233618376" sldId="336"/>
        </pc:sldMkLst>
      </pc:sldChg>
      <pc:sldMasterChg chg="setBg modSldLayout">
        <pc:chgData name="Thamari Mary" userId="23f4f64e-870c-47a2-9b7f-61500b67458c" providerId="ADAL" clId="{F52F5773-DB4A-42EA-9E16-93111E0E8E3E}" dt="2023-11-27T10:07:39.449" v="3"/>
        <pc:sldMasterMkLst>
          <pc:docMk/>
          <pc:sldMasterMk cId="1139282193" sldId="2147483677"/>
        </pc:sldMasterMkLst>
        <pc:sldLayoutChg chg="setBg">
          <pc:chgData name="Thamari Mary" userId="23f4f64e-870c-47a2-9b7f-61500b67458c" providerId="ADAL" clId="{F52F5773-DB4A-42EA-9E16-93111E0E8E3E}" dt="2023-11-27T10:07:39.449" v="3"/>
          <pc:sldLayoutMkLst>
            <pc:docMk/>
            <pc:sldMasterMk cId="1139282193" sldId="2147483677"/>
            <pc:sldLayoutMk cId="3815854985" sldId="2147483678"/>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1674395888" sldId="2147483679"/>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3891139361" sldId="2147483680"/>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3560677800" sldId="2147483681"/>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2855027712" sldId="2147483682"/>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940734280" sldId="2147483683"/>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2385152045" sldId="2147483684"/>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4184426685" sldId="2147483685"/>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2617454214" sldId="2147483686"/>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1123752081" sldId="2147483687"/>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395436875" sldId="2147483688"/>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734042612" sldId="2147483689"/>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3483136966" sldId="2147483690"/>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1810899455" sldId="2147483691"/>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3354628172" sldId="2147483692"/>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3163008320" sldId="2147483693"/>
          </pc:sldLayoutMkLst>
        </pc:sldLayoutChg>
        <pc:sldLayoutChg chg="setBg">
          <pc:chgData name="Thamari Mary" userId="23f4f64e-870c-47a2-9b7f-61500b67458c" providerId="ADAL" clId="{F52F5773-DB4A-42EA-9E16-93111E0E8E3E}" dt="2023-11-27T10:07:39.449" v="3"/>
          <pc:sldLayoutMkLst>
            <pc:docMk/>
            <pc:sldMasterMk cId="1139282193" sldId="2147483677"/>
            <pc:sldLayoutMk cId="1658711689" sldId="2147483694"/>
          </pc:sldLayoutMkLst>
        </pc:sldLayoutChg>
      </pc:sldMasterChg>
    </pc:docChg>
  </pc:docChgLst>
  <pc:docChgLst>
    <pc:chgData name="Sharon Anyango" userId="S::sanyango@tanagerintl.org::31a44492-cb28-46ee-b825-52522b6b2113" providerId="AD" clId="Web-{8CF58912-7A5E-4F5F-AAFA-35B3D3A020C7}"/>
    <pc:docChg chg="modSld">
      <pc:chgData name="Sharon Anyango" userId="S::sanyango@tanagerintl.org::31a44492-cb28-46ee-b825-52522b6b2113" providerId="AD" clId="Web-{8CF58912-7A5E-4F5F-AAFA-35B3D3A020C7}" dt="2025-05-07T19:09:32.005" v="11" actId="1076"/>
      <pc:docMkLst>
        <pc:docMk/>
      </pc:docMkLst>
      <pc:sldChg chg="addSp delSp modSp">
        <pc:chgData name="Sharon Anyango" userId="S::sanyango@tanagerintl.org::31a44492-cb28-46ee-b825-52522b6b2113" providerId="AD" clId="Web-{8CF58912-7A5E-4F5F-AAFA-35B3D3A020C7}" dt="2025-05-07T19:09:09.770" v="7" actId="1076"/>
        <pc:sldMkLst>
          <pc:docMk/>
          <pc:sldMk cId="813313657" sldId="288"/>
        </pc:sldMkLst>
        <pc:picChg chg="add mod">
          <ac:chgData name="Sharon Anyango" userId="S::sanyango@tanagerintl.org::31a44492-cb28-46ee-b825-52522b6b2113" providerId="AD" clId="Web-{8CF58912-7A5E-4F5F-AAFA-35B3D3A020C7}" dt="2025-05-07T19:09:09.770" v="7" actId="1076"/>
          <ac:picMkLst>
            <pc:docMk/>
            <pc:sldMk cId="813313657" sldId="288"/>
            <ac:picMk id="10" creationId="{1F5E652F-83C9-83BA-B10E-ED3739E8AA92}"/>
          </ac:picMkLst>
        </pc:picChg>
      </pc:sldChg>
      <pc:sldChg chg="addSp delSp modSp">
        <pc:chgData name="Sharon Anyango" userId="S::sanyango@tanagerintl.org::31a44492-cb28-46ee-b825-52522b6b2113" providerId="AD" clId="Web-{8CF58912-7A5E-4F5F-AAFA-35B3D3A020C7}" dt="2025-05-07T19:09:32.005" v="11" actId="1076"/>
        <pc:sldMkLst>
          <pc:docMk/>
          <pc:sldMk cId="4221834028" sldId="289"/>
        </pc:sldMkLst>
        <pc:picChg chg="add mod">
          <ac:chgData name="Sharon Anyango" userId="S::sanyango@tanagerintl.org::31a44492-cb28-46ee-b825-52522b6b2113" providerId="AD" clId="Web-{8CF58912-7A5E-4F5F-AAFA-35B3D3A020C7}" dt="2025-05-07T19:09:32.005" v="11" actId="1076"/>
          <ac:picMkLst>
            <pc:docMk/>
            <pc:sldMk cId="4221834028" sldId="289"/>
            <ac:picMk id="5" creationId="{AC06D07F-A1EF-FA24-F435-724E192F1159}"/>
          </ac:picMkLst>
        </pc:picChg>
      </pc:sldChg>
    </pc:docChg>
  </pc:docChgLst>
  <pc:docChgLst>
    <pc:chgData name="Thamari Mary" userId="S::mthamari@tanagerintl.org::23f4f64e-870c-47a2-9b7f-61500b67458c" providerId="AD" clId="Web-{0143CB59-D6D6-4E10-95BC-D219F39B570F}"/>
    <pc:docChg chg="modSld">
      <pc:chgData name="Thamari Mary" userId="S::mthamari@tanagerintl.org::23f4f64e-870c-47a2-9b7f-61500b67458c" providerId="AD" clId="Web-{0143CB59-D6D6-4E10-95BC-D219F39B570F}" dt="2024-03-07T09:29:20.328" v="95"/>
      <pc:docMkLst>
        <pc:docMk/>
      </pc:docMkLst>
      <pc:sldChg chg="modSp">
        <pc:chgData name="Thamari Mary" userId="S::mthamari@tanagerintl.org::23f4f64e-870c-47a2-9b7f-61500b67458c" providerId="AD" clId="Web-{0143CB59-D6D6-4E10-95BC-D219F39B570F}" dt="2024-03-07T09:29:20.328" v="95"/>
        <pc:sldMkLst>
          <pc:docMk/>
          <pc:sldMk cId="544235001" sldId="354"/>
        </pc:sldMkLst>
      </pc:sldChg>
    </pc:docChg>
  </pc:docChgLst>
  <pc:docChgLst>
    <pc:chgData name="Thamari Mary" userId="23f4f64e-870c-47a2-9b7f-61500b67458c" providerId="ADAL" clId="{1C59A012-839F-4A66-9C14-9DE3F3D1B0D8}"/>
    <pc:docChg chg="undo redo custSel addSld delSld modSld sldOrd">
      <pc:chgData name="Thamari Mary" userId="23f4f64e-870c-47a2-9b7f-61500b67458c" providerId="ADAL" clId="{1C59A012-839F-4A66-9C14-9DE3F3D1B0D8}" dt="2024-01-08T13:39:04.965" v="1693" actId="1076"/>
      <pc:docMkLst>
        <pc:docMk/>
      </pc:docMkLst>
      <pc:sldChg chg="modSp mod">
        <pc:chgData name="Thamari Mary" userId="23f4f64e-870c-47a2-9b7f-61500b67458c" providerId="ADAL" clId="{1C59A012-839F-4A66-9C14-9DE3F3D1B0D8}" dt="2024-01-03T13:06:18.714" v="1515" actId="20577"/>
        <pc:sldMkLst>
          <pc:docMk/>
          <pc:sldMk cId="1568168030" sldId="257"/>
        </pc:sldMkLst>
      </pc:sldChg>
      <pc:sldChg chg="del">
        <pc:chgData name="Thamari Mary" userId="23f4f64e-870c-47a2-9b7f-61500b67458c" providerId="ADAL" clId="{1C59A012-839F-4A66-9C14-9DE3F3D1B0D8}" dt="2024-01-03T13:49:31.707" v="1681" actId="2696"/>
        <pc:sldMkLst>
          <pc:docMk/>
          <pc:sldMk cId="2228770880" sldId="258"/>
        </pc:sldMkLst>
      </pc:sldChg>
      <pc:sldChg chg="modSp mod">
        <pc:chgData name="Thamari Mary" userId="23f4f64e-870c-47a2-9b7f-61500b67458c" providerId="ADAL" clId="{1C59A012-839F-4A66-9C14-9DE3F3D1B0D8}" dt="2024-01-03T12:41:16.446" v="1502" actId="207"/>
        <pc:sldMkLst>
          <pc:docMk/>
          <pc:sldMk cId="4114970899" sldId="265"/>
        </pc:sldMkLst>
      </pc:sldChg>
      <pc:sldChg chg="addSp modSp mod setBg">
        <pc:chgData name="Thamari Mary" userId="23f4f64e-870c-47a2-9b7f-61500b67458c" providerId="ADAL" clId="{1C59A012-839F-4A66-9C14-9DE3F3D1B0D8}" dt="2024-01-03T12:15:14.533" v="1261" actId="207"/>
        <pc:sldMkLst>
          <pc:docMk/>
          <pc:sldMk cId="2919219807" sldId="267"/>
        </pc:sldMkLst>
      </pc:sldChg>
      <pc:sldChg chg="addSp delSp modSp mod">
        <pc:chgData name="Thamari Mary" userId="23f4f64e-870c-47a2-9b7f-61500b67458c" providerId="ADAL" clId="{1C59A012-839F-4A66-9C14-9DE3F3D1B0D8}" dt="2024-01-03T13:09:59.777" v="1638" actId="20577"/>
        <pc:sldMkLst>
          <pc:docMk/>
          <pc:sldMk cId="812172983" sldId="269"/>
        </pc:sldMkLst>
      </pc:sldChg>
      <pc:sldChg chg="addSp delSp modSp mod setBg">
        <pc:chgData name="Thamari Mary" userId="23f4f64e-870c-47a2-9b7f-61500b67458c" providerId="ADAL" clId="{1C59A012-839F-4A66-9C14-9DE3F3D1B0D8}" dt="2024-01-03T12:40:04.967" v="1489" actId="20577"/>
        <pc:sldMkLst>
          <pc:docMk/>
          <pc:sldMk cId="964420446" sldId="271"/>
        </pc:sldMkLst>
      </pc:sldChg>
      <pc:sldChg chg="addSp delSp modSp mod">
        <pc:chgData name="Thamari Mary" userId="23f4f64e-870c-47a2-9b7f-61500b67458c" providerId="ADAL" clId="{1C59A012-839F-4A66-9C14-9DE3F3D1B0D8}" dt="2024-01-03T13:10:56.840" v="1648" actId="26606"/>
        <pc:sldMkLst>
          <pc:docMk/>
          <pc:sldMk cId="3182595580" sldId="274"/>
        </pc:sldMkLst>
      </pc:sldChg>
      <pc:sldChg chg="addSp delSp modSp mod">
        <pc:chgData name="Thamari Mary" userId="23f4f64e-870c-47a2-9b7f-61500b67458c" providerId="ADAL" clId="{1C59A012-839F-4A66-9C14-9DE3F3D1B0D8}" dt="2024-01-03T13:10:41.664" v="1647" actId="26606"/>
        <pc:sldMkLst>
          <pc:docMk/>
          <pc:sldMk cId="2237356371" sldId="278"/>
        </pc:sldMkLst>
      </pc:sldChg>
      <pc:sldChg chg="addSp delSp modSp mod">
        <pc:chgData name="Thamari Mary" userId="23f4f64e-870c-47a2-9b7f-61500b67458c" providerId="ADAL" clId="{1C59A012-839F-4A66-9C14-9DE3F3D1B0D8}" dt="2024-01-03T13:09:28.325" v="1580" actId="20577"/>
        <pc:sldMkLst>
          <pc:docMk/>
          <pc:sldMk cId="157906781" sldId="281"/>
        </pc:sldMkLst>
      </pc:sldChg>
      <pc:sldChg chg="addSp delSp modSp mod">
        <pc:chgData name="Thamari Mary" userId="23f4f64e-870c-47a2-9b7f-61500b67458c" providerId="ADAL" clId="{1C59A012-839F-4A66-9C14-9DE3F3D1B0D8}" dt="2024-01-03T12:09:13.743" v="1185" actId="20577"/>
        <pc:sldMkLst>
          <pc:docMk/>
          <pc:sldMk cId="106684723" sldId="282"/>
        </pc:sldMkLst>
      </pc:sldChg>
      <pc:sldChg chg="addSp delSp modSp mod">
        <pc:chgData name="Thamari Mary" userId="23f4f64e-870c-47a2-9b7f-61500b67458c" providerId="ADAL" clId="{1C59A012-839F-4A66-9C14-9DE3F3D1B0D8}" dt="2024-01-03T12:09:01.135" v="1182" actId="5793"/>
        <pc:sldMkLst>
          <pc:docMk/>
          <pc:sldMk cId="1838107773" sldId="283"/>
        </pc:sldMkLst>
      </pc:sldChg>
      <pc:sldChg chg="modSp mod">
        <pc:chgData name="Thamari Mary" userId="23f4f64e-870c-47a2-9b7f-61500b67458c" providerId="ADAL" clId="{1C59A012-839F-4A66-9C14-9DE3F3D1B0D8}" dt="2024-01-03T12:15:27.557" v="1262" actId="1076"/>
        <pc:sldMkLst>
          <pc:docMk/>
          <pc:sldMk cId="1126977468" sldId="284"/>
        </pc:sldMkLst>
      </pc:sldChg>
      <pc:sldChg chg="modSp mod">
        <pc:chgData name="Thamari Mary" userId="23f4f64e-870c-47a2-9b7f-61500b67458c" providerId="ADAL" clId="{1C59A012-839F-4A66-9C14-9DE3F3D1B0D8}" dt="2024-01-03T12:14:48.622" v="1260" actId="1076"/>
        <pc:sldMkLst>
          <pc:docMk/>
          <pc:sldMk cId="280470940" sldId="285"/>
        </pc:sldMkLst>
      </pc:sldChg>
      <pc:sldChg chg="addSp delSp modSp mod">
        <pc:chgData name="Thamari Mary" userId="23f4f64e-870c-47a2-9b7f-61500b67458c" providerId="ADAL" clId="{1C59A012-839F-4A66-9C14-9DE3F3D1B0D8}" dt="2024-01-03T09:19:59.432" v="274" actId="113"/>
        <pc:sldMkLst>
          <pc:docMk/>
          <pc:sldMk cId="1336964690" sldId="286"/>
        </pc:sldMkLst>
      </pc:sldChg>
      <pc:sldChg chg="addSp modSp mod setBg">
        <pc:chgData name="Thamari Mary" userId="23f4f64e-870c-47a2-9b7f-61500b67458c" providerId="ADAL" clId="{1C59A012-839F-4A66-9C14-9DE3F3D1B0D8}" dt="2024-01-08T13:39:04.965" v="1693" actId="1076"/>
        <pc:sldMkLst>
          <pc:docMk/>
          <pc:sldMk cId="885759521" sldId="287"/>
        </pc:sldMkLst>
      </pc:sldChg>
      <pc:sldChg chg="modSp mod">
        <pc:chgData name="Thamari Mary" userId="23f4f64e-870c-47a2-9b7f-61500b67458c" providerId="ADAL" clId="{1C59A012-839F-4A66-9C14-9DE3F3D1B0D8}" dt="2024-01-03T13:49:59.714" v="1690" actId="1076"/>
        <pc:sldMkLst>
          <pc:docMk/>
          <pc:sldMk cId="813313657" sldId="288"/>
        </pc:sldMkLst>
      </pc:sldChg>
      <pc:sldChg chg="modSp mod">
        <pc:chgData name="Thamari Mary" userId="23f4f64e-870c-47a2-9b7f-61500b67458c" providerId="ADAL" clId="{1C59A012-839F-4A66-9C14-9DE3F3D1B0D8}" dt="2024-01-03T13:05:09.331" v="1509" actId="20577"/>
        <pc:sldMkLst>
          <pc:docMk/>
          <pc:sldMk cId="4221834028" sldId="289"/>
        </pc:sldMkLst>
      </pc:sldChg>
      <pc:sldChg chg="addSp modSp mod setBg">
        <pc:chgData name="Thamari Mary" userId="23f4f64e-870c-47a2-9b7f-61500b67458c" providerId="ADAL" clId="{1C59A012-839F-4A66-9C14-9DE3F3D1B0D8}" dt="2024-01-03T12:39:45.184" v="1450" actId="20577"/>
        <pc:sldMkLst>
          <pc:docMk/>
          <pc:sldMk cId="3192021456" sldId="294"/>
        </pc:sldMkLst>
      </pc:sldChg>
      <pc:sldChg chg="modSp mod">
        <pc:chgData name="Thamari Mary" userId="23f4f64e-870c-47a2-9b7f-61500b67458c" providerId="ADAL" clId="{1C59A012-839F-4A66-9C14-9DE3F3D1B0D8}" dt="2024-01-03T13:49:45.358" v="1689" actId="20577"/>
        <pc:sldMkLst>
          <pc:docMk/>
          <pc:sldMk cId="2661061782" sldId="320"/>
        </pc:sldMkLst>
      </pc:sldChg>
      <pc:sldChg chg="addSp modSp mod setBg">
        <pc:chgData name="Thamari Mary" userId="23f4f64e-870c-47a2-9b7f-61500b67458c" providerId="ADAL" clId="{1C59A012-839F-4A66-9C14-9DE3F3D1B0D8}" dt="2024-01-03T12:39:55.211" v="1466" actId="5793"/>
        <pc:sldMkLst>
          <pc:docMk/>
          <pc:sldMk cId="2323520249" sldId="326"/>
        </pc:sldMkLst>
      </pc:sldChg>
      <pc:sldChg chg="modSp mod">
        <pc:chgData name="Thamari Mary" userId="23f4f64e-870c-47a2-9b7f-61500b67458c" providerId="ADAL" clId="{1C59A012-839F-4A66-9C14-9DE3F3D1B0D8}" dt="2024-01-03T12:40:26.204" v="1501" actId="1076"/>
        <pc:sldMkLst>
          <pc:docMk/>
          <pc:sldMk cId="2126092608" sldId="327"/>
        </pc:sldMkLst>
      </pc:sldChg>
      <pc:sldChg chg="addSp delSp modSp del mod">
        <pc:chgData name="Thamari Mary" userId="23f4f64e-870c-47a2-9b7f-61500b67458c" providerId="ADAL" clId="{1C59A012-839F-4A66-9C14-9DE3F3D1B0D8}" dt="2024-01-03T12:05:39.351" v="1065" actId="2696"/>
        <pc:sldMkLst>
          <pc:docMk/>
          <pc:sldMk cId="3047671863" sldId="332"/>
        </pc:sldMkLst>
      </pc:sldChg>
      <pc:sldChg chg="addSp delSp modSp mod">
        <pc:chgData name="Thamari Mary" userId="23f4f64e-870c-47a2-9b7f-61500b67458c" providerId="ADAL" clId="{1C59A012-839F-4A66-9C14-9DE3F3D1B0D8}" dt="2024-01-03T12:08:42.255" v="1178" actId="255"/>
        <pc:sldMkLst>
          <pc:docMk/>
          <pc:sldMk cId="3999337440" sldId="333"/>
        </pc:sldMkLst>
      </pc:sldChg>
      <pc:sldChg chg="modSp mod">
        <pc:chgData name="Thamari Mary" userId="23f4f64e-870c-47a2-9b7f-61500b67458c" providerId="ADAL" clId="{1C59A012-839F-4A66-9C14-9DE3F3D1B0D8}" dt="2024-01-03T12:12:59.440" v="1214" actId="14100"/>
        <pc:sldMkLst>
          <pc:docMk/>
          <pc:sldMk cId="3337281364" sldId="334"/>
        </pc:sldMkLst>
      </pc:sldChg>
      <pc:sldChg chg="modSp mod ord">
        <pc:chgData name="Thamari Mary" userId="23f4f64e-870c-47a2-9b7f-61500b67458c" providerId="ADAL" clId="{1C59A012-839F-4A66-9C14-9DE3F3D1B0D8}" dt="2024-01-03T12:13:05.501" v="1216"/>
        <pc:sldMkLst>
          <pc:docMk/>
          <pc:sldMk cId="776546149" sldId="335"/>
        </pc:sldMkLst>
      </pc:sldChg>
      <pc:sldChg chg="addSp delSp modSp mod setBg addAnim">
        <pc:chgData name="Thamari Mary" userId="23f4f64e-870c-47a2-9b7f-61500b67458c" providerId="ADAL" clId="{1C59A012-839F-4A66-9C14-9DE3F3D1B0D8}" dt="2023-12-29T12:45:48.868" v="269" actId="1076"/>
        <pc:sldMkLst>
          <pc:docMk/>
          <pc:sldMk cId="1233618376" sldId="336"/>
        </pc:sldMkLst>
      </pc:sldChg>
      <pc:sldChg chg="ord">
        <pc:chgData name="Thamari Mary" userId="23f4f64e-870c-47a2-9b7f-61500b67458c" providerId="ADAL" clId="{1C59A012-839F-4A66-9C14-9DE3F3D1B0D8}" dt="2024-01-03T13:05:38.761" v="1511"/>
        <pc:sldMkLst>
          <pc:docMk/>
          <pc:sldMk cId="1032292862" sldId="337"/>
        </pc:sldMkLst>
      </pc:sldChg>
      <pc:sldChg chg="addSp delSp modSp mod">
        <pc:chgData name="Thamari Mary" userId="23f4f64e-870c-47a2-9b7f-61500b67458c" providerId="ADAL" clId="{1C59A012-839F-4A66-9C14-9DE3F3D1B0D8}" dt="2023-12-29T12:38:58.082" v="189" actId="26606"/>
        <pc:sldMkLst>
          <pc:docMk/>
          <pc:sldMk cId="4144949026" sldId="342"/>
        </pc:sldMkLst>
      </pc:sldChg>
      <pc:sldChg chg="addSp delSp modSp mod">
        <pc:chgData name="Thamari Mary" userId="23f4f64e-870c-47a2-9b7f-61500b67458c" providerId="ADAL" clId="{1C59A012-839F-4A66-9C14-9DE3F3D1B0D8}" dt="2023-12-29T12:38:32.996" v="188" actId="26606"/>
        <pc:sldMkLst>
          <pc:docMk/>
          <pc:sldMk cId="2239852970" sldId="343"/>
        </pc:sldMkLst>
      </pc:sldChg>
      <pc:sldChg chg="addSp delSp modSp mod ord">
        <pc:chgData name="Thamari Mary" userId="23f4f64e-870c-47a2-9b7f-61500b67458c" providerId="ADAL" clId="{1C59A012-839F-4A66-9C14-9DE3F3D1B0D8}" dt="2024-01-03T13:08:52.761" v="1533" actId="20577"/>
        <pc:sldMkLst>
          <pc:docMk/>
          <pc:sldMk cId="1080459257" sldId="344"/>
        </pc:sldMkLst>
      </pc:sldChg>
      <pc:sldChg chg="addSp delSp modSp mod setBg">
        <pc:chgData name="Thamari Mary" userId="23f4f64e-870c-47a2-9b7f-61500b67458c" providerId="ADAL" clId="{1C59A012-839F-4A66-9C14-9DE3F3D1B0D8}" dt="2024-01-03T13:09:05.094" v="1549" actId="20577"/>
        <pc:sldMkLst>
          <pc:docMk/>
          <pc:sldMk cId="1145588531" sldId="345"/>
        </pc:sldMkLst>
      </pc:sldChg>
      <pc:sldChg chg="addSp delSp modSp mod">
        <pc:chgData name="Thamari Mary" userId="23f4f64e-870c-47a2-9b7f-61500b67458c" providerId="ADAL" clId="{1C59A012-839F-4A66-9C14-9DE3F3D1B0D8}" dt="2024-01-03T13:10:25.975" v="1646" actId="20577"/>
        <pc:sldMkLst>
          <pc:docMk/>
          <pc:sldMk cId="679744852" sldId="346"/>
        </pc:sldMkLst>
      </pc:sldChg>
      <pc:sldChg chg="addSp delSp modSp new mod setBg">
        <pc:chgData name="Thamari Mary" userId="23f4f64e-870c-47a2-9b7f-61500b67458c" providerId="ADAL" clId="{1C59A012-839F-4A66-9C14-9DE3F3D1B0D8}" dt="2024-01-03T13:49:04.199" v="1680" actId="2711"/>
        <pc:sldMkLst>
          <pc:docMk/>
          <pc:sldMk cId="4275547456" sldId="347"/>
        </pc:sldMkLst>
      </pc:sldChg>
      <pc:sldChg chg="addSp delSp modSp new mod setBg addAnim delAnim">
        <pc:chgData name="Thamari Mary" userId="23f4f64e-870c-47a2-9b7f-61500b67458c" providerId="ADAL" clId="{1C59A012-839F-4A66-9C14-9DE3F3D1B0D8}" dt="2024-01-03T11:42:11.461" v="503" actId="20577"/>
        <pc:sldMkLst>
          <pc:docMk/>
          <pc:sldMk cId="1486059028" sldId="348"/>
        </pc:sldMkLst>
      </pc:sldChg>
      <pc:sldChg chg="modSp add">
        <pc:chgData name="Thamari Mary" userId="23f4f64e-870c-47a2-9b7f-61500b67458c" providerId="ADAL" clId="{1C59A012-839F-4A66-9C14-9DE3F3D1B0D8}" dt="2024-01-03T13:08:24.953" v="1518" actId="20577"/>
        <pc:sldMkLst>
          <pc:docMk/>
          <pc:sldMk cId="1915168774" sldId="349"/>
        </pc:sldMkLst>
      </pc:sldChg>
      <pc:sldChg chg="addSp delSp modSp add mod">
        <pc:chgData name="Thamari Mary" userId="23f4f64e-870c-47a2-9b7f-61500b67458c" providerId="ADAL" clId="{1C59A012-839F-4A66-9C14-9DE3F3D1B0D8}" dt="2024-01-03T11:54:26.863" v="787" actId="255"/>
        <pc:sldMkLst>
          <pc:docMk/>
          <pc:sldMk cId="3161777015" sldId="350"/>
        </pc:sldMkLst>
      </pc:sldChg>
      <pc:sldChg chg="modSp add mod">
        <pc:chgData name="Thamari Mary" userId="23f4f64e-870c-47a2-9b7f-61500b67458c" providerId="ADAL" clId="{1C59A012-839F-4A66-9C14-9DE3F3D1B0D8}" dt="2024-01-03T11:54:16.746" v="785" actId="14100"/>
        <pc:sldMkLst>
          <pc:docMk/>
          <pc:sldMk cId="3656047456" sldId="351"/>
        </pc:sldMkLst>
      </pc:sldChg>
      <pc:sldChg chg="modSp add mod">
        <pc:chgData name="Thamari Mary" userId="23f4f64e-870c-47a2-9b7f-61500b67458c" providerId="ADAL" clId="{1C59A012-839F-4A66-9C14-9DE3F3D1B0D8}" dt="2024-01-03T11:54:07.071" v="784" actId="20577"/>
        <pc:sldMkLst>
          <pc:docMk/>
          <pc:sldMk cId="809995222" sldId="352"/>
        </pc:sldMkLst>
      </pc:sldChg>
      <pc:sldChg chg="modSp add del mod">
        <pc:chgData name="Thamari Mary" userId="23f4f64e-870c-47a2-9b7f-61500b67458c" providerId="ADAL" clId="{1C59A012-839F-4A66-9C14-9DE3F3D1B0D8}" dt="2024-01-03T13:08:07.710" v="1516" actId="47"/>
        <pc:sldMkLst>
          <pc:docMk/>
          <pc:sldMk cId="91757663" sldId="353"/>
        </pc:sldMkLst>
      </pc:sldChg>
      <pc:sldChg chg="add">
        <pc:chgData name="Thamari Mary" userId="23f4f64e-870c-47a2-9b7f-61500b67458c" providerId="ADAL" clId="{1C59A012-839F-4A66-9C14-9DE3F3D1B0D8}" dt="2024-01-03T11:56:41.009" v="876" actId="2890"/>
        <pc:sldMkLst>
          <pc:docMk/>
          <pc:sldMk cId="544235001" sldId="354"/>
        </pc:sldMkLst>
      </pc:sldChg>
      <pc:sldChg chg="add del">
        <pc:chgData name="Thamari Mary" userId="23f4f64e-870c-47a2-9b7f-61500b67458c" providerId="ADAL" clId="{1C59A012-839F-4A66-9C14-9DE3F3D1B0D8}" dt="2024-01-03T13:08:15.558" v="1517" actId="47"/>
        <pc:sldMkLst>
          <pc:docMk/>
          <pc:sldMk cId="175257738" sldId="355"/>
        </pc:sldMkLst>
      </pc:sldChg>
      <pc:sldChg chg="addSp delSp modSp new mod setBg">
        <pc:chgData name="Thamari Mary" userId="23f4f64e-870c-47a2-9b7f-61500b67458c" providerId="ADAL" clId="{1C59A012-839F-4A66-9C14-9DE3F3D1B0D8}" dt="2024-01-03T12:09:40.262" v="1190" actId="1076"/>
        <pc:sldMkLst>
          <pc:docMk/>
          <pc:sldMk cId="598007990" sldId="356"/>
        </pc:sldMkLst>
      </pc:sldChg>
    </pc:docChg>
  </pc:docChgLst>
  <pc:docChgLst>
    <pc:chgData name="Sharon Anyango" userId="S::sanyango@tanagerintl.org::31a44492-cb28-46ee-b825-52522b6b2113" providerId="AD" clId="Web-{3A08B0E4-E459-4DD0-A1CF-1A40DB7FD5B0}"/>
    <pc:docChg chg="modSld">
      <pc:chgData name="Sharon Anyango" userId="S::sanyango@tanagerintl.org::31a44492-cb28-46ee-b825-52522b6b2113" providerId="AD" clId="Web-{3A08B0E4-E459-4DD0-A1CF-1A40DB7FD5B0}" dt="2024-03-18T18:08:39.225" v="401"/>
      <pc:docMkLst>
        <pc:docMk/>
      </pc:docMkLst>
      <pc:sldChg chg="modSp">
        <pc:chgData name="Sharon Anyango" userId="S::sanyango@tanagerintl.org::31a44492-cb28-46ee-b825-52522b6b2113" providerId="AD" clId="Web-{3A08B0E4-E459-4DD0-A1CF-1A40DB7FD5B0}" dt="2024-03-18T18:06:05.189" v="329" actId="20577"/>
        <pc:sldMkLst>
          <pc:docMk/>
          <pc:sldMk cId="2919219807" sldId="267"/>
        </pc:sldMkLst>
      </pc:sldChg>
      <pc:sldChg chg="modSp">
        <pc:chgData name="Sharon Anyango" userId="S::sanyango@tanagerintl.org::31a44492-cb28-46ee-b825-52522b6b2113" providerId="AD" clId="Web-{3A08B0E4-E459-4DD0-A1CF-1A40DB7FD5B0}" dt="2024-03-18T17:52:33.572" v="220" actId="14100"/>
        <pc:sldMkLst>
          <pc:docMk/>
          <pc:sldMk cId="812172983" sldId="269"/>
        </pc:sldMkLst>
      </pc:sldChg>
      <pc:sldChg chg="modSp">
        <pc:chgData name="Sharon Anyango" userId="S::sanyango@tanagerintl.org::31a44492-cb28-46ee-b825-52522b6b2113" providerId="AD" clId="Web-{3A08B0E4-E459-4DD0-A1CF-1A40DB7FD5B0}" dt="2024-03-18T17:53:59.762" v="240" actId="20577"/>
        <pc:sldMkLst>
          <pc:docMk/>
          <pc:sldMk cId="2237356371" sldId="278"/>
        </pc:sldMkLst>
      </pc:sldChg>
      <pc:sldChg chg="modSp">
        <pc:chgData name="Sharon Anyango" userId="S::sanyango@tanagerintl.org::31a44492-cb28-46ee-b825-52522b6b2113" providerId="AD" clId="Web-{3A08B0E4-E459-4DD0-A1CF-1A40DB7FD5B0}" dt="2024-03-18T17:51:30.007" v="186" actId="20577"/>
        <pc:sldMkLst>
          <pc:docMk/>
          <pc:sldMk cId="157906781" sldId="281"/>
        </pc:sldMkLst>
      </pc:sldChg>
      <pc:sldChg chg="modSp">
        <pc:chgData name="Sharon Anyango" userId="S::sanyango@tanagerintl.org::31a44492-cb28-46ee-b825-52522b6b2113" providerId="AD" clId="Web-{3A08B0E4-E459-4DD0-A1CF-1A40DB7FD5B0}" dt="2024-03-18T18:03:49.529" v="270"/>
        <pc:sldMkLst>
          <pc:docMk/>
          <pc:sldMk cId="1838107773" sldId="283"/>
        </pc:sldMkLst>
      </pc:sldChg>
      <pc:sldChg chg="modSp">
        <pc:chgData name="Sharon Anyango" userId="S::sanyango@tanagerintl.org::31a44492-cb28-46ee-b825-52522b6b2113" providerId="AD" clId="Web-{3A08B0E4-E459-4DD0-A1CF-1A40DB7FD5B0}" dt="2024-03-18T18:07:14.879" v="370" actId="20577"/>
        <pc:sldMkLst>
          <pc:docMk/>
          <pc:sldMk cId="1126977468" sldId="284"/>
        </pc:sldMkLst>
      </pc:sldChg>
      <pc:sldChg chg="modSp">
        <pc:chgData name="Sharon Anyango" userId="S::sanyango@tanagerintl.org::31a44492-cb28-46ee-b825-52522b6b2113" providerId="AD" clId="Web-{3A08B0E4-E459-4DD0-A1CF-1A40DB7FD5B0}" dt="2024-03-18T18:08:39.225" v="401"/>
        <pc:sldMkLst>
          <pc:docMk/>
          <pc:sldMk cId="280470940" sldId="285"/>
        </pc:sldMkLst>
      </pc:sldChg>
      <pc:sldChg chg="modSp">
        <pc:chgData name="Sharon Anyango" userId="S::sanyango@tanagerintl.org::31a44492-cb28-46ee-b825-52522b6b2113" providerId="AD" clId="Web-{3A08B0E4-E459-4DD0-A1CF-1A40DB7FD5B0}" dt="2024-03-18T18:04:54.765" v="311"/>
        <pc:sldMkLst>
          <pc:docMk/>
          <pc:sldMk cId="3999337440" sldId="333"/>
        </pc:sldMkLst>
      </pc:sldChg>
      <pc:sldChg chg="modSp">
        <pc:chgData name="Sharon Anyango" userId="S::sanyango@tanagerintl.org::31a44492-cb28-46ee-b825-52522b6b2113" providerId="AD" clId="Web-{3A08B0E4-E459-4DD0-A1CF-1A40DB7FD5B0}" dt="2024-03-18T18:07:33.786" v="372" actId="20577"/>
        <pc:sldMkLst>
          <pc:docMk/>
          <pc:sldMk cId="3337281364" sldId="334"/>
        </pc:sldMkLst>
      </pc:sldChg>
      <pc:sldChg chg="modSp">
        <pc:chgData name="Sharon Anyango" userId="S::sanyango@tanagerintl.org::31a44492-cb28-46ee-b825-52522b6b2113" providerId="AD" clId="Web-{3A08B0E4-E459-4DD0-A1CF-1A40DB7FD5B0}" dt="2024-03-18T18:07:51.927" v="375" actId="20577"/>
        <pc:sldMkLst>
          <pc:docMk/>
          <pc:sldMk cId="776546149" sldId="335"/>
        </pc:sldMkLst>
      </pc:sldChg>
      <pc:sldChg chg="modSp">
        <pc:chgData name="Sharon Anyango" userId="S::sanyango@tanagerintl.org::31a44492-cb28-46ee-b825-52522b6b2113" providerId="AD" clId="Web-{3A08B0E4-E459-4DD0-A1CF-1A40DB7FD5B0}" dt="2024-03-18T17:06:15.327" v="0" actId="20577"/>
        <pc:sldMkLst>
          <pc:docMk/>
          <pc:sldMk cId="4144949026" sldId="342"/>
        </pc:sldMkLst>
      </pc:sldChg>
      <pc:sldChg chg="modSp">
        <pc:chgData name="Sharon Anyango" userId="S::sanyango@tanagerintl.org::31a44492-cb28-46ee-b825-52522b6b2113" providerId="AD" clId="Web-{3A08B0E4-E459-4DD0-A1CF-1A40DB7FD5B0}" dt="2024-03-18T17:44:35.651" v="133"/>
        <pc:sldMkLst>
          <pc:docMk/>
          <pc:sldMk cId="1080459257" sldId="344"/>
        </pc:sldMkLst>
      </pc:sldChg>
      <pc:sldChg chg="modSp">
        <pc:chgData name="Sharon Anyango" userId="S::sanyango@tanagerintl.org::31a44492-cb28-46ee-b825-52522b6b2113" providerId="AD" clId="Web-{3A08B0E4-E459-4DD0-A1CF-1A40DB7FD5B0}" dt="2024-03-18T17:45:17.715" v="148"/>
        <pc:sldMkLst>
          <pc:docMk/>
          <pc:sldMk cId="1145588531" sldId="345"/>
        </pc:sldMkLst>
      </pc:sldChg>
      <pc:sldChg chg="modSp">
        <pc:chgData name="Sharon Anyango" userId="S::sanyango@tanagerintl.org::31a44492-cb28-46ee-b825-52522b6b2113" providerId="AD" clId="Web-{3A08B0E4-E459-4DD0-A1CF-1A40DB7FD5B0}" dt="2024-03-18T17:53:28.901" v="235"/>
        <pc:sldMkLst>
          <pc:docMk/>
          <pc:sldMk cId="679744852" sldId="346"/>
        </pc:sldMkLst>
      </pc:sldChg>
      <pc:sldChg chg="modSp">
        <pc:chgData name="Sharon Anyango" userId="S::sanyango@tanagerintl.org::31a44492-cb28-46ee-b825-52522b6b2113" providerId="AD" clId="Web-{3A08B0E4-E459-4DD0-A1CF-1A40DB7FD5B0}" dt="2024-03-18T17:27:32.177" v="108" actId="20577"/>
        <pc:sldMkLst>
          <pc:docMk/>
          <pc:sldMk cId="1915168774" sldId="349"/>
        </pc:sldMkLst>
      </pc:sldChg>
      <pc:sldChg chg="modSp">
        <pc:chgData name="Sharon Anyango" userId="S::sanyango@tanagerintl.org::31a44492-cb28-46ee-b825-52522b6b2113" providerId="AD" clId="Web-{3A08B0E4-E459-4DD0-A1CF-1A40DB7FD5B0}" dt="2024-03-18T17:08:41.377" v="77"/>
        <pc:sldMkLst>
          <pc:docMk/>
          <pc:sldMk cId="809995222" sldId="352"/>
        </pc:sldMkLst>
      </pc:sldChg>
      <pc:sldChg chg="modSp">
        <pc:chgData name="Sharon Anyango" userId="S::sanyango@tanagerintl.org::31a44492-cb28-46ee-b825-52522b6b2113" providerId="AD" clId="Web-{3A08B0E4-E459-4DD0-A1CF-1A40DB7FD5B0}" dt="2024-03-18T17:27:13.879" v="107"/>
        <pc:sldMkLst>
          <pc:docMk/>
          <pc:sldMk cId="544235001" sldId="354"/>
        </pc:sldMkLst>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43BF9D-ED51-487A-9733-3CB0C56F0131}"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C0734C40-CCD7-4DFB-A658-ACD9E509C2B7}">
      <dgm:prSet/>
      <dgm:spPr>
        <a:solidFill>
          <a:srgbClr val="002060"/>
        </a:solidFill>
      </dgm:spPr>
      <dgm:t>
        <a:bodyPr/>
        <a:lstStyle/>
        <a:p>
          <a:r>
            <a:rPr lang="en-US">
              <a:latin typeface="Arial" panose="020B0604020202020204" pitchFamily="34" charset="0"/>
              <a:cs typeface="Arial" panose="020B0604020202020204" pitchFamily="34" charset="0"/>
            </a:rPr>
            <a:t>Globally, agrifood systems are crucial sources of employment for women, often serving as a primary livelihood</a:t>
          </a:r>
          <a:r>
            <a:rPr lang="en-US"/>
            <a:t>. </a:t>
          </a:r>
        </a:p>
      </dgm:t>
    </dgm:pt>
    <dgm:pt modelId="{3FA662EB-7A30-4CBB-B03E-0D0656E0072D}" type="parTrans" cxnId="{8848139F-11C4-4453-B76A-BBCEB14726B1}">
      <dgm:prSet/>
      <dgm:spPr/>
      <dgm:t>
        <a:bodyPr/>
        <a:lstStyle/>
        <a:p>
          <a:endParaRPr lang="en-US"/>
        </a:p>
      </dgm:t>
    </dgm:pt>
    <dgm:pt modelId="{AF2D975B-D081-4C59-9BC6-B57FABC85DF3}" type="sibTrans" cxnId="{8848139F-11C4-4453-B76A-BBCEB14726B1}">
      <dgm:prSet/>
      <dgm:spPr/>
      <dgm:t>
        <a:bodyPr/>
        <a:lstStyle/>
        <a:p>
          <a:endParaRPr lang="en-US"/>
        </a:p>
      </dgm:t>
    </dgm:pt>
    <dgm:pt modelId="{D1CB0880-8578-4E7C-A171-5CD3449D4A51}">
      <dgm:prSet/>
      <dgm:spPr>
        <a:solidFill>
          <a:srgbClr val="FF0000"/>
        </a:solidFill>
      </dgm:spPr>
      <dgm:t>
        <a:bodyPr/>
        <a:lstStyle/>
        <a:p>
          <a:r>
            <a:rPr lang="en-US">
              <a:latin typeface="Arial" panose="020B0604020202020204" pitchFamily="34" charset="0"/>
              <a:cs typeface="Arial" panose="020B0604020202020204" pitchFamily="34" charset="0"/>
            </a:rPr>
            <a:t>In Africa, despite the increasing feminization of agriculture, women's contributions are often overlooked in policies, programs, budgets, and formal support systems. </a:t>
          </a:r>
        </a:p>
      </dgm:t>
    </dgm:pt>
    <dgm:pt modelId="{6A5DE881-7198-48F6-A0C2-C6D82BA21B12}" type="parTrans" cxnId="{F362BADC-D032-44D5-BF4C-F9409EC56BBF}">
      <dgm:prSet/>
      <dgm:spPr/>
      <dgm:t>
        <a:bodyPr/>
        <a:lstStyle/>
        <a:p>
          <a:endParaRPr lang="en-US"/>
        </a:p>
      </dgm:t>
    </dgm:pt>
    <dgm:pt modelId="{94D7CE3A-E1AB-4E34-A3A4-6AD9AE1E7E35}" type="sibTrans" cxnId="{F362BADC-D032-44D5-BF4C-F9409EC56BBF}">
      <dgm:prSet/>
      <dgm:spPr/>
      <dgm:t>
        <a:bodyPr/>
        <a:lstStyle/>
        <a:p>
          <a:endParaRPr lang="en-US"/>
        </a:p>
      </dgm:t>
    </dgm:pt>
    <dgm:pt modelId="{76958EDA-20E9-41CC-B5D1-79639EC69853}">
      <dgm:prSet/>
      <dgm:spPr>
        <a:solidFill>
          <a:schemeClr val="accent4"/>
        </a:solidFill>
      </dgm:spPr>
      <dgm:t>
        <a:bodyPr/>
        <a:lstStyle/>
        <a:p>
          <a:r>
            <a:rPr lang="en-US">
              <a:latin typeface="Arial" panose="020B0604020202020204" pitchFamily="34" charset="0"/>
              <a:cs typeface="Arial" panose="020B0604020202020204" pitchFamily="34" charset="0"/>
            </a:rPr>
            <a:t>However, women commonly face marginalization in these systems, encountering subpar working conditions compared to men. This inequality includes unequal, informal, casual, unskilled, and time-consuming work, contributing to their vulnerability.</a:t>
          </a:r>
        </a:p>
      </dgm:t>
    </dgm:pt>
    <dgm:pt modelId="{12AEF575-F4F3-4FE5-A256-3194E0F880FE}" type="parTrans" cxnId="{401646B2-3FB2-48F1-95D2-B9D3F0C4B1A1}">
      <dgm:prSet/>
      <dgm:spPr/>
      <dgm:t>
        <a:bodyPr/>
        <a:lstStyle/>
        <a:p>
          <a:endParaRPr lang="en-US"/>
        </a:p>
      </dgm:t>
    </dgm:pt>
    <dgm:pt modelId="{F29FAF9A-FB66-441A-A836-AC2282D8F4B7}" type="sibTrans" cxnId="{401646B2-3FB2-48F1-95D2-B9D3F0C4B1A1}">
      <dgm:prSet/>
      <dgm:spPr/>
      <dgm:t>
        <a:bodyPr/>
        <a:lstStyle/>
        <a:p>
          <a:endParaRPr lang="en-US"/>
        </a:p>
      </dgm:t>
    </dgm:pt>
    <dgm:pt modelId="{F1CCAB3E-4D64-41D7-93F4-A0ED6A0C041E}" type="pres">
      <dgm:prSet presAssocID="{1843BF9D-ED51-487A-9733-3CB0C56F0131}" presName="Name0" presStyleCnt="0">
        <dgm:presLayoutVars>
          <dgm:dir/>
          <dgm:animLvl val="lvl"/>
          <dgm:resizeHandles val="exact"/>
        </dgm:presLayoutVars>
      </dgm:prSet>
      <dgm:spPr/>
    </dgm:pt>
    <dgm:pt modelId="{AB7945D3-B6B4-40CA-9EE5-142C82E7AD46}" type="pres">
      <dgm:prSet presAssocID="{76958EDA-20E9-41CC-B5D1-79639EC69853}" presName="boxAndChildren" presStyleCnt="0"/>
      <dgm:spPr/>
    </dgm:pt>
    <dgm:pt modelId="{2C786A9C-DEF0-4774-A67D-1CDAD5980282}" type="pres">
      <dgm:prSet presAssocID="{76958EDA-20E9-41CC-B5D1-79639EC69853}" presName="parentTextBox" presStyleLbl="node1" presStyleIdx="0" presStyleCnt="3"/>
      <dgm:spPr/>
    </dgm:pt>
    <dgm:pt modelId="{F33DF711-8F86-40D7-A2DB-E37796D9F45D}" type="pres">
      <dgm:prSet presAssocID="{94D7CE3A-E1AB-4E34-A3A4-6AD9AE1E7E35}" presName="sp" presStyleCnt="0"/>
      <dgm:spPr/>
    </dgm:pt>
    <dgm:pt modelId="{68140834-5DFA-402B-8999-3513F396A340}" type="pres">
      <dgm:prSet presAssocID="{D1CB0880-8578-4E7C-A171-5CD3449D4A51}" presName="arrowAndChildren" presStyleCnt="0"/>
      <dgm:spPr/>
    </dgm:pt>
    <dgm:pt modelId="{A65BBC36-AA4C-4729-84B8-462940E2079A}" type="pres">
      <dgm:prSet presAssocID="{D1CB0880-8578-4E7C-A171-5CD3449D4A51}" presName="parentTextArrow" presStyleLbl="node1" presStyleIdx="1" presStyleCnt="3"/>
      <dgm:spPr/>
    </dgm:pt>
    <dgm:pt modelId="{157564D6-056F-4ACB-A5C8-5158ECD5FBBD}" type="pres">
      <dgm:prSet presAssocID="{AF2D975B-D081-4C59-9BC6-B57FABC85DF3}" presName="sp" presStyleCnt="0"/>
      <dgm:spPr/>
    </dgm:pt>
    <dgm:pt modelId="{74B44B90-0035-4F11-BA68-C7B2E7AB5A4F}" type="pres">
      <dgm:prSet presAssocID="{C0734C40-CCD7-4DFB-A658-ACD9E509C2B7}" presName="arrowAndChildren" presStyleCnt="0"/>
      <dgm:spPr/>
    </dgm:pt>
    <dgm:pt modelId="{326FA7FC-FB70-4174-A51C-6BFB87C8A5AA}" type="pres">
      <dgm:prSet presAssocID="{C0734C40-CCD7-4DFB-A658-ACD9E509C2B7}" presName="parentTextArrow" presStyleLbl="node1" presStyleIdx="2" presStyleCnt="3"/>
      <dgm:spPr/>
    </dgm:pt>
  </dgm:ptLst>
  <dgm:cxnLst>
    <dgm:cxn modelId="{33E54813-3655-4F2E-9451-55CB92C0291C}" type="presOf" srcId="{D1CB0880-8578-4E7C-A171-5CD3449D4A51}" destId="{A65BBC36-AA4C-4729-84B8-462940E2079A}" srcOrd="0" destOrd="0" presId="urn:microsoft.com/office/officeart/2005/8/layout/process4"/>
    <dgm:cxn modelId="{824DA666-A403-4B37-A30E-9496FA224811}" type="presOf" srcId="{1843BF9D-ED51-487A-9733-3CB0C56F0131}" destId="{F1CCAB3E-4D64-41D7-93F4-A0ED6A0C041E}" srcOrd="0" destOrd="0" presId="urn:microsoft.com/office/officeart/2005/8/layout/process4"/>
    <dgm:cxn modelId="{2C917469-B154-4854-B95F-671FCF771C4A}" type="presOf" srcId="{76958EDA-20E9-41CC-B5D1-79639EC69853}" destId="{2C786A9C-DEF0-4774-A67D-1CDAD5980282}" srcOrd="0" destOrd="0" presId="urn:microsoft.com/office/officeart/2005/8/layout/process4"/>
    <dgm:cxn modelId="{8848139F-11C4-4453-B76A-BBCEB14726B1}" srcId="{1843BF9D-ED51-487A-9733-3CB0C56F0131}" destId="{C0734C40-CCD7-4DFB-A658-ACD9E509C2B7}" srcOrd="0" destOrd="0" parTransId="{3FA662EB-7A30-4CBB-B03E-0D0656E0072D}" sibTransId="{AF2D975B-D081-4C59-9BC6-B57FABC85DF3}"/>
    <dgm:cxn modelId="{401646B2-3FB2-48F1-95D2-B9D3F0C4B1A1}" srcId="{1843BF9D-ED51-487A-9733-3CB0C56F0131}" destId="{76958EDA-20E9-41CC-B5D1-79639EC69853}" srcOrd="2" destOrd="0" parTransId="{12AEF575-F4F3-4FE5-A256-3194E0F880FE}" sibTransId="{F29FAF9A-FB66-441A-A836-AC2282D8F4B7}"/>
    <dgm:cxn modelId="{F362BADC-D032-44D5-BF4C-F9409EC56BBF}" srcId="{1843BF9D-ED51-487A-9733-3CB0C56F0131}" destId="{D1CB0880-8578-4E7C-A171-5CD3449D4A51}" srcOrd="1" destOrd="0" parTransId="{6A5DE881-7198-48F6-A0C2-C6D82BA21B12}" sibTransId="{94D7CE3A-E1AB-4E34-A3A4-6AD9AE1E7E35}"/>
    <dgm:cxn modelId="{2408CAE4-C6EF-4198-84E5-DCDA20CC5BFE}" type="presOf" srcId="{C0734C40-CCD7-4DFB-A658-ACD9E509C2B7}" destId="{326FA7FC-FB70-4174-A51C-6BFB87C8A5AA}" srcOrd="0" destOrd="0" presId="urn:microsoft.com/office/officeart/2005/8/layout/process4"/>
    <dgm:cxn modelId="{8935682E-C9C5-4D82-86DB-7FE0260D3C47}" type="presParOf" srcId="{F1CCAB3E-4D64-41D7-93F4-A0ED6A0C041E}" destId="{AB7945D3-B6B4-40CA-9EE5-142C82E7AD46}" srcOrd="0" destOrd="0" presId="urn:microsoft.com/office/officeart/2005/8/layout/process4"/>
    <dgm:cxn modelId="{7BC9E873-07B7-4596-BA38-EA7149887442}" type="presParOf" srcId="{AB7945D3-B6B4-40CA-9EE5-142C82E7AD46}" destId="{2C786A9C-DEF0-4774-A67D-1CDAD5980282}" srcOrd="0" destOrd="0" presId="urn:microsoft.com/office/officeart/2005/8/layout/process4"/>
    <dgm:cxn modelId="{0565C19B-2F25-4CE0-9D47-16A020A69082}" type="presParOf" srcId="{F1CCAB3E-4D64-41D7-93F4-A0ED6A0C041E}" destId="{F33DF711-8F86-40D7-A2DB-E37796D9F45D}" srcOrd="1" destOrd="0" presId="urn:microsoft.com/office/officeart/2005/8/layout/process4"/>
    <dgm:cxn modelId="{9B4CA3B3-A178-4107-A482-FCAFC50BE076}" type="presParOf" srcId="{F1CCAB3E-4D64-41D7-93F4-A0ED6A0C041E}" destId="{68140834-5DFA-402B-8999-3513F396A340}" srcOrd="2" destOrd="0" presId="urn:microsoft.com/office/officeart/2005/8/layout/process4"/>
    <dgm:cxn modelId="{5CC5020E-F6C8-469D-9F93-DEE457B53AF2}" type="presParOf" srcId="{68140834-5DFA-402B-8999-3513F396A340}" destId="{A65BBC36-AA4C-4729-84B8-462940E2079A}" srcOrd="0" destOrd="0" presId="urn:microsoft.com/office/officeart/2005/8/layout/process4"/>
    <dgm:cxn modelId="{66D2728C-8C60-45A0-8934-29EDD0051E22}" type="presParOf" srcId="{F1CCAB3E-4D64-41D7-93F4-A0ED6A0C041E}" destId="{157564D6-056F-4ACB-A5C8-5158ECD5FBBD}" srcOrd="3" destOrd="0" presId="urn:microsoft.com/office/officeart/2005/8/layout/process4"/>
    <dgm:cxn modelId="{8874E7F9-1B5C-458B-8CC6-895AAC4EB7FC}" type="presParOf" srcId="{F1CCAB3E-4D64-41D7-93F4-A0ED6A0C041E}" destId="{74B44B90-0035-4F11-BA68-C7B2E7AB5A4F}" srcOrd="4" destOrd="0" presId="urn:microsoft.com/office/officeart/2005/8/layout/process4"/>
    <dgm:cxn modelId="{09D202E0-44B0-4921-8374-5430CF53A9B9}" type="presParOf" srcId="{74B44B90-0035-4F11-BA68-C7B2E7AB5A4F}" destId="{326FA7FC-FB70-4174-A51C-6BFB87C8A5AA}"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11B4E1-81B0-4549-BB55-D1A1A1707809}" type="doc">
      <dgm:prSet loTypeId="urn:microsoft.com/office/officeart/2005/8/layout/radial1" loCatId="cycle" qsTypeId="urn:microsoft.com/office/officeart/2005/8/quickstyle/simple5" qsCatId="simple" csTypeId="urn:microsoft.com/office/officeart/2005/8/colors/colorful5" csCatId="colorful" phldr="1"/>
      <dgm:spPr/>
      <dgm:t>
        <a:bodyPr/>
        <a:lstStyle/>
        <a:p>
          <a:endParaRPr lang="en-KE"/>
        </a:p>
      </dgm:t>
    </dgm:pt>
    <dgm:pt modelId="{BF66376B-FE2D-44A7-8D60-CD7768BBA1EC}">
      <dgm:prSet phldrT="[Text]"/>
      <dgm:spPr/>
      <dgm:t>
        <a:bodyPr/>
        <a:lstStyle/>
        <a:p>
          <a:r>
            <a:rPr lang="en-US"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Principles </a:t>
          </a:r>
          <a:endParaRPr lang="en-KE"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gm:t>
    </dgm:pt>
    <dgm:pt modelId="{F10BFEC3-5D0B-40F0-8E42-9BC51D6423AE}" type="parTrans" cxnId="{B78EE9C2-5E8B-423E-A730-C95E1C1F3BA0}">
      <dgm:prSet/>
      <dgm:spPr/>
      <dgm:t>
        <a:bodyPr/>
        <a:lstStyle/>
        <a:p>
          <a:endParaRPr lang="en-KE" b="1" cap="none" spc="0">
            <a:effectLst>
              <a:outerShdw blurRad="38100" dist="19050" dir="2700000" algn="tl" rotWithShape="0">
                <a:schemeClr val="dk1">
                  <a:alpha val="40000"/>
                </a:schemeClr>
              </a:outerShdw>
            </a:effectLst>
          </a:endParaRPr>
        </a:p>
      </dgm:t>
    </dgm:pt>
    <dgm:pt modelId="{39645638-10E7-4CFA-8694-ED18B4F28E48}" type="sibTrans" cxnId="{B78EE9C2-5E8B-423E-A730-C95E1C1F3BA0}">
      <dgm:prSet/>
      <dgm:spPr/>
      <dgm:t>
        <a:bodyPr/>
        <a:lstStyle/>
        <a:p>
          <a:endParaRPr lang="en-KE" b="1" cap="none" spc="0">
            <a:effectLst>
              <a:outerShdw blurRad="38100" dist="19050" dir="2700000" algn="tl" rotWithShape="0">
                <a:schemeClr val="dk1">
                  <a:alpha val="40000"/>
                </a:schemeClr>
              </a:outerShdw>
            </a:effectLst>
          </a:endParaRPr>
        </a:p>
      </dgm:t>
    </dgm:pt>
    <dgm:pt modelId="{8B7BC5DE-A527-4584-B9E7-D3D448ABFF46}">
      <dgm:prSet phldrT="[Text]" custT="1"/>
      <dgm:spPr>
        <a:solidFill>
          <a:srgbClr val="002060"/>
        </a:solidFill>
      </dgm:spPr>
      <dgm:t>
        <a:bodyPr/>
        <a:lstStyle/>
        <a:p>
          <a:r>
            <a:rPr lang="en-US" sz="1200"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Gender equity and equality </a:t>
          </a:r>
          <a:endParaRPr lang="en-KE" sz="1200"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gm:t>
    </dgm:pt>
    <dgm:pt modelId="{F2CD3547-243A-4366-90CA-11B29753DF9D}" type="parTrans" cxnId="{BC833B94-B88D-4E50-AD08-F7DDE878ADB8}">
      <dgm:prSet/>
      <dgm:spPr/>
      <dgm:t>
        <a:bodyPr/>
        <a:lstStyle/>
        <a:p>
          <a:endParaRPr lang="en-KE" b="1" cap="none" spc="0">
            <a:effectLst>
              <a:outerShdw blurRad="38100" dist="19050" dir="2700000" algn="tl" rotWithShape="0">
                <a:schemeClr val="dk1">
                  <a:alpha val="40000"/>
                </a:schemeClr>
              </a:outerShdw>
            </a:effectLst>
          </a:endParaRPr>
        </a:p>
      </dgm:t>
    </dgm:pt>
    <dgm:pt modelId="{8AE0F377-75C5-45F0-92B3-CB25037CE231}" type="sibTrans" cxnId="{BC833B94-B88D-4E50-AD08-F7DDE878ADB8}">
      <dgm:prSet/>
      <dgm:spPr/>
      <dgm:t>
        <a:bodyPr/>
        <a:lstStyle/>
        <a:p>
          <a:endParaRPr lang="en-KE" b="1" cap="none" spc="0">
            <a:effectLst>
              <a:outerShdw blurRad="38100" dist="19050" dir="2700000" algn="tl" rotWithShape="0">
                <a:schemeClr val="dk1">
                  <a:alpha val="40000"/>
                </a:schemeClr>
              </a:outerShdw>
            </a:effectLst>
          </a:endParaRPr>
        </a:p>
      </dgm:t>
    </dgm:pt>
    <dgm:pt modelId="{FEC4A920-E3A9-48C4-941E-8648C1F2DBC5}">
      <dgm:prSet phldrT="[Text]" custT="1"/>
      <dgm:spPr>
        <a:solidFill>
          <a:srgbClr val="FF0000"/>
        </a:solidFill>
      </dgm:spPr>
      <dgm:t>
        <a:bodyPr/>
        <a:lstStyle/>
        <a:p>
          <a:r>
            <a:rPr lang="en-US" sz="1200"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Economic growth and development </a:t>
          </a:r>
          <a:endParaRPr lang="en-KE" sz="1200"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gm:t>
    </dgm:pt>
    <dgm:pt modelId="{BB730D6B-4743-4D5F-8245-09E7F8EBE41D}" type="parTrans" cxnId="{04278E51-4616-41A7-8748-9725DFBE9765}">
      <dgm:prSet/>
      <dgm:spPr/>
      <dgm:t>
        <a:bodyPr/>
        <a:lstStyle/>
        <a:p>
          <a:endParaRPr lang="en-KE" b="1" cap="none" spc="0">
            <a:effectLst>
              <a:outerShdw blurRad="38100" dist="19050" dir="2700000" algn="tl" rotWithShape="0">
                <a:schemeClr val="dk1">
                  <a:alpha val="40000"/>
                </a:schemeClr>
              </a:outerShdw>
            </a:effectLst>
          </a:endParaRPr>
        </a:p>
      </dgm:t>
    </dgm:pt>
    <dgm:pt modelId="{CB015F63-4D64-4940-9E35-E28EF5F11B5A}" type="sibTrans" cxnId="{04278E51-4616-41A7-8748-9725DFBE9765}">
      <dgm:prSet/>
      <dgm:spPr/>
      <dgm:t>
        <a:bodyPr/>
        <a:lstStyle/>
        <a:p>
          <a:endParaRPr lang="en-KE" b="1" cap="none" spc="0">
            <a:effectLst>
              <a:outerShdw blurRad="38100" dist="19050" dir="2700000" algn="tl" rotWithShape="0">
                <a:schemeClr val="dk1">
                  <a:alpha val="40000"/>
                </a:schemeClr>
              </a:outerShdw>
            </a:effectLst>
          </a:endParaRPr>
        </a:p>
      </dgm:t>
    </dgm:pt>
    <dgm:pt modelId="{0904CE03-6309-46C5-AFA3-652D834503ED}">
      <dgm:prSet phldrT="[Text]" custT="1"/>
      <dgm:spPr>
        <a:solidFill>
          <a:schemeClr val="accent2"/>
        </a:solidFill>
      </dgm:spPr>
      <dgm:t>
        <a:bodyPr/>
        <a:lstStyle/>
        <a:p>
          <a:r>
            <a:rPr lang="en-US" sz="1200"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Accountability </a:t>
          </a:r>
          <a:endParaRPr lang="en-KE" sz="1200"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gm:t>
    </dgm:pt>
    <dgm:pt modelId="{8AA890B1-B72C-4495-A625-147A27F5AA39}" type="parTrans" cxnId="{7C81CF4F-8641-4EC1-81DA-C928D6EBB6C8}">
      <dgm:prSet/>
      <dgm:spPr/>
      <dgm:t>
        <a:bodyPr/>
        <a:lstStyle/>
        <a:p>
          <a:endParaRPr lang="en-KE" b="1" cap="none" spc="0">
            <a:effectLst>
              <a:outerShdw blurRad="38100" dist="19050" dir="2700000" algn="tl" rotWithShape="0">
                <a:schemeClr val="dk1">
                  <a:alpha val="40000"/>
                </a:schemeClr>
              </a:outerShdw>
            </a:effectLst>
          </a:endParaRPr>
        </a:p>
      </dgm:t>
    </dgm:pt>
    <dgm:pt modelId="{19B3E59A-3CC4-44EB-A556-FC916F64C814}" type="sibTrans" cxnId="{7C81CF4F-8641-4EC1-81DA-C928D6EBB6C8}">
      <dgm:prSet/>
      <dgm:spPr/>
      <dgm:t>
        <a:bodyPr/>
        <a:lstStyle/>
        <a:p>
          <a:endParaRPr lang="en-KE" b="1" cap="none" spc="0">
            <a:effectLst>
              <a:outerShdw blurRad="38100" dist="19050" dir="2700000" algn="tl" rotWithShape="0">
                <a:schemeClr val="dk1">
                  <a:alpha val="40000"/>
                </a:schemeClr>
              </a:outerShdw>
            </a:effectLst>
          </a:endParaRPr>
        </a:p>
      </dgm:t>
    </dgm:pt>
    <dgm:pt modelId="{CEF63D1C-8575-4333-B3EF-BD597D27F199}">
      <dgm:prSet phldrT="[Text]" custT="1"/>
      <dgm:spPr>
        <a:solidFill>
          <a:srgbClr val="002060"/>
        </a:solidFill>
      </dgm:spPr>
      <dgm:t>
        <a:bodyPr/>
        <a:lstStyle/>
        <a:p>
          <a:r>
            <a:rPr lang="en-US" sz="1200"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Transparency</a:t>
          </a:r>
          <a:r>
            <a:rPr lang="en-US" sz="1100"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endParaRPr lang="en-KE" sz="1100"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gm:t>
    </dgm:pt>
    <dgm:pt modelId="{2FC8AA6D-6E53-4C82-8F17-7907480773C4}" type="parTrans" cxnId="{31D6DB6F-F5DC-4F48-BB0C-F79D8B05F9A8}">
      <dgm:prSet/>
      <dgm:spPr/>
      <dgm:t>
        <a:bodyPr/>
        <a:lstStyle/>
        <a:p>
          <a:endParaRPr lang="en-KE" b="1" cap="none" spc="0">
            <a:effectLst>
              <a:outerShdw blurRad="38100" dist="19050" dir="2700000" algn="tl" rotWithShape="0">
                <a:schemeClr val="dk1">
                  <a:alpha val="40000"/>
                </a:schemeClr>
              </a:outerShdw>
            </a:effectLst>
          </a:endParaRPr>
        </a:p>
      </dgm:t>
    </dgm:pt>
    <dgm:pt modelId="{7E76C8CD-07C9-46B7-9F72-3E13F671AB0E}" type="sibTrans" cxnId="{31D6DB6F-F5DC-4F48-BB0C-F79D8B05F9A8}">
      <dgm:prSet/>
      <dgm:spPr/>
      <dgm:t>
        <a:bodyPr/>
        <a:lstStyle/>
        <a:p>
          <a:endParaRPr lang="en-KE" b="1" cap="none" spc="0">
            <a:effectLst>
              <a:outerShdw blurRad="38100" dist="19050" dir="2700000" algn="tl" rotWithShape="0">
                <a:schemeClr val="dk1">
                  <a:alpha val="40000"/>
                </a:schemeClr>
              </a:outerShdw>
            </a:effectLst>
          </a:endParaRPr>
        </a:p>
      </dgm:t>
    </dgm:pt>
    <dgm:pt modelId="{086A3392-F61E-499F-9A9B-F5F14A3348EE}">
      <dgm:prSet phldrT="[Text]" custT="1"/>
      <dgm:spPr>
        <a:solidFill>
          <a:schemeClr val="accent2"/>
        </a:solidFill>
        <a:ln>
          <a:solidFill>
            <a:schemeClr val="tx1">
              <a:lumMod val="50000"/>
              <a:lumOff val="50000"/>
            </a:schemeClr>
          </a:solidFill>
        </a:ln>
      </dgm:spPr>
      <dgm:t>
        <a:bodyPr/>
        <a:lstStyle/>
        <a:p>
          <a:r>
            <a:rPr lang="en-US" sz="1200"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Efficiency and effectiveness</a:t>
          </a:r>
          <a:endParaRPr lang="en-KE" sz="1200"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gm:t>
    </dgm:pt>
    <dgm:pt modelId="{9984FC8C-5171-4E8F-963F-660A86464A93}" type="parTrans" cxnId="{608906D5-4BCE-41B3-BC38-0A8C20BBF1B6}">
      <dgm:prSet/>
      <dgm:spPr/>
      <dgm:t>
        <a:bodyPr/>
        <a:lstStyle/>
        <a:p>
          <a:endParaRPr lang="en-KE" b="1" cap="none" spc="0">
            <a:effectLst>
              <a:outerShdw blurRad="38100" dist="19050" dir="2700000" algn="tl" rotWithShape="0">
                <a:schemeClr val="dk1">
                  <a:alpha val="40000"/>
                </a:schemeClr>
              </a:outerShdw>
            </a:effectLst>
          </a:endParaRPr>
        </a:p>
      </dgm:t>
    </dgm:pt>
    <dgm:pt modelId="{8522CB77-5B1F-460D-8861-03EE9371168C}" type="sibTrans" cxnId="{608906D5-4BCE-41B3-BC38-0A8C20BBF1B6}">
      <dgm:prSet/>
      <dgm:spPr/>
      <dgm:t>
        <a:bodyPr/>
        <a:lstStyle/>
        <a:p>
          <a:endParaRPr lang="en-KE" b="1" cap="none" spc="0">
            <a:effectLst>
              <a:outerShdw blurRad="38100" dist="19050" dir="2700000" algn="tl" rotWithShape="0">
                <a:schemeClr val="dk1">
                  <a:alpha val="40000"/>
                </a:schemeClr>
              </a:outerShdw>
            </a:effectLst>
          </a:endParaRPr>
        </a:p>
      </dgm:t>
    </dgm:pt>
    <dgm:pt modelId="{DC26C893-53C8-412C-AEC0-93F511672FDD}">
      <dgm:prSet phldrT="[Text]"/>
      <dgm:spPr>
        <a:solidFill>
          <a:schemeClr val="bg1">
            <a:lumMod val="75000"/>
          </a:schemeClr>
        </a:solidFill>
      </dgm:spPr>
      <dgm:t>
        <a:bodyPr/>
        <a:lstStyle/>
        <a:p>
          <a:r>
            <a:rPr lang="en-US"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Participation </a:t>
          </a:r>
          <a:endParaRPr lang="en-KE"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gm:t>
    </dgm:pt>
    <dgm:pt modelId="{F4402155-31A9-4BCE-9C2A-D8A4A70759D6}" type="parTrans" cxnId="{260C9869-21C8-41AA-8F27-F22438B94F53}">
      <dgm:prSet/>
      <dgm:spPr/>
      <dgm:t>
        <a:bodyPr/>
        <a:lstStyle/>
        <a:p>
          <a:endParaRPr lang="en-KE" b="1" cap="none" spc="0">
            <a:effectLst>
              <a:outerShdw blurRad="38100" dist="19050" dir="2700000" algn="tl" rotWithShape="0">
                <a:schemeClr val="dk1">
                  <a:alpha val="40000"/>
                </a:schemeClr>
              </a:outerShdw>
            </a:effectLst>
          </a:endParaRPr>
        </a:p>
      </dgm:t>
    </dgm:pt>
    <dgm:pt modelId="{37C0E045-DC39-4C43-ADEE-5C3E8CC80176}" type="sibTrans" cxnId="{260C9869-21C8-41AA-8F27-F22438B94F53}">
      <dgm:prSet/>
      <dgm:spPr/>
      <dgm:t>
        <a:bodyPr/>
        <a:lstStyle/>
        <a:p>
          <a:endParaRPr lang="en-KE" b="1" cap="none" spc="0">
            <a:effectLst>
              <a:outerShdw blurRad="38100" dist="19050" dir="2700000" algn="tl" rotWithShape="0">
                <a:schemeClr val="dk1">
                  <a:alpha val="40000"/>
                </a:schemeClr>
              </a:outerShdw>
            </a:effectLst>
          </a:endParaRPr>
        </a:p>
      </dgm:t>
    </dgm:pt>
    <dgm:pt modelId="{F5F98D09-B76B-4D1A-8940-FAF19DEA5FF1}">
      <dgm:prSet phldrT="[Text]"/>
      <dgm:spPr>
        <a:solidFill>
          <a:srgbClr val="FF0000"/>
        </a:solidFill>
      </dgm:spPr>
      <dgm:t>
        <a:bodyPr/>
        <a:lstStyle/>
        <a:p>
          <a:r>
            <a:rPr lang="en-US"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Human rights </a:t>
          </a:r>
          <a:endParaRPr lang="en-KE" b="1"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gm:t>
    </dgm:pt>
    <dgm:pt modelId="{23D91EB4-EFE2-47D9-89EB-888150014E22}" type="parTrans" cxnId="{F034ACAF-6421-4F1A-84E9-24D241E4BFC3}">
      <dgm:prSet/>
      <dgm:spPr/>
      <dgm:t>
        <a:bodyPr/>
        <a:lstStyle/>
        <a:p>
          <a:endParaRPr lang="en-KE" b="1" cap="none" spc="0">
            <a:effectLst>
              <a:outerShdw blurRad="38100" dist="19050" dir="2700000" algn="tl" rotWithShape="0">
                <a:schemeClr val="dk1">
                  <a:alpha val="40000"/>
                </a:schemeClr>
              </a:outerShdw>
            </a:effectLst>
          </a:endParaRPr>
        </a:p>
      </dgm:t>
    </dgm:pt>
    <dgm:pt modelId="{175DB653-E30D-4153-82A4-D9B823304A93}" type="sibTrans" cxnId="{F034ACAF-6421-4F1A-84E9-24D241E4BFC3}">
      <dgm:prSet/>
      <dgm:spPr/>
      <dgm:t>
        <a:bodyPr/>
        <a:lstStyle/>
        <a:p>
          <a:endParaRPr lang="en-KE" b="1" cap="none" spc="0">
            <a:effectLst>
              <a:outerShdw blurRad="38100" dist="19050" dir="2700000" algn="tl" rotWithShape="0">
                <a:schemeClr val="dk1">
                  <a:alpha val="40000"/>
                </a:schemeClr>
              </a:outerShdw>
            </a:effectLst>
          </a:endParaRPr>
        </a:p>
      </dgm:t>
    </dgm:pt>
    <dgm:pt modelId="{EEFEC598-B895-4EC9-AF40-DD0D19CC2DB6}" type="pres">
      <dgm:prSet presAssocID="{4F11B4E1-81B0-4549-BB55-D1A1A1707809}" presName="cycle" presStyleCnt="0">
        <dgm:presLayoutVars>
          <dgm:chMax val="1"/>
          <dgm:dir/>
          <dgm:animLvl val="ctr"/>
          <dgm:resizeHandles val="exact"/>
        </dgm:presLayoutVars>
      </dgm:prSet>
      <dgm:spPr/>
    </dgm:pt>
    <dgm:pt modelId="{EB5AC816-7141-4BAE-89B3-B7E7A24A0179}" type="pres">
      <dgm:prSet presAssocID="{BF66376B-FE2D-44A7-8D60-CD7768BBA1EC}" presName="centerShape" presStyleLbl="node0" presStyleIdx="0" presStyleCnt="1"/>
      <dgm:spPr/>
    </dgm:pt>
    <dgm:pt modelId="{4423B073-A9FA-4D92-BEB9-3C90577509FC}" type="pres">
      <dgm:prSet presAssocID="{F2CD3547-243A-4366-90CA-11B29753DF9D}" presName="Name9" presStyleLbl="parChTrans1D2" presStyleIdx="0" presStyleCnt="7"/>
      <dgm:spPr/>
    </dgm:pt>
    <dgm:pt modelId="{70E2F1C8-9F6B-4915-A741-78934779188C}" type="pres">
      <dgm:prSet presAssocID="{F2CD3547-243A-4366-90CA-11B29753DF9D}" presName="connTx" presStyleLbl="parChTrans1D2" presStyleIdx="0" presStyleCnt="7"/>
      <dgm:spPr/>
    </dgm:pt>
    <dgm:pt modelId="{B3C914EE-0640-4D61-A7C2-58D850284EC4}" type="pres">
      <dgm:prSet presAssocID="{8B7BC5DE-A527-4584-B9E7-D3D448ABFF46}" presName="node" presStyleLbl="node1" presStyleIdx="0" presStyleCnt="7">
        <dgm:presLayoutVars>
          <dgm:bulletEnabled val="1"/>
        </dgm:presLayoutVars>
      </dgm:prSet>
      <dgm:spPr/>
    </dgm:pt>
    <dgm:pt modelId="{DCE37776-AF61-47BD-9C9F-0B280F2C455E}" type="pres">
      <dgm:prSet presAssocID="{BB730D6B-4743-4D5F-8245-09E7F8EBE41D}" presName="Name9" presStyleLbl="parChTrans1D2" presStyleIdx="1" presStyleCnt="7"/>
      <dgm:spPr/>
    </dgm:pt>
    <dgm:pt modelId="{A72E051C-C4E9-434A-BF2A-92E9685FAE7C}" type="pres">
      <dgm:prSet presAssocID="{BB730D6B-4743-4D5F-8245-09E7F8EBE41D}" presName="connTx" presStyleLbl="parChTrans1D2" presStyleIdx="1" presStyleCnt="7"/>
      <dgm:spPr/>
    </dgm:pt>
    <dgm:pt modelId="{8E1EBE4E-6700-47F9-943D-C680E74EA152}" type="pres">
      <dgm:prSet presAssocID="{FEC4A920-E3A9-48C4-941E-8648C1F2DBC5}" presName="node" presStyleLbl="node1" presStyleIdx="1" presStyleCnt="7" custScaleX="104539" custScaleY="96540">
        <dgm:presLayoutVars>
          <dgm:bulletEnabled val="1"/>
        </dgm:presLayoutVars>
      </dgm:prSet>
      <dgm:spPr/>
    </dgm:pt>
    <dgm:pt modelId="{F6982CD1-6B53-44AB-A1B9-9ABAF7AA2016}" type="pres">
      <dgm:prSet presAssocID="{8AA890B1-B72C-4495-A625-147A27F5AA39}" presName="Name9" presStyleLbl="parChTrans1D2" presStyleIdx="2" presStyleCnt="7"/>
      <dgm:spPr/>
    </dgm:pt>
    <dgm:pt modelId="{D92062D3-A991-4EE8-87AE-92194B65F3B1}" type="pres">
      <dgm:prSet presAssocID="{8AA890B1-B72C-4495-A625-147A27F5AA39}" presName="connTx" presStyleLbl="parChTrans1D2" presStyleIdx="2" presStyleCnt="7"/>
      <dgm:spPr/>
    </dgm:pt>
    <dgm:pt modelId="{94E4486D-E825-4EB4-8A92-354942193A73}" type="pres">
      <dgm:prSet presAssocID="{0904CE03-6309-46C5-AFA3-652D834503ED}" presName="node" presStyleLbl="node1" presStyleIdx="2" presStyleCnt="7" custScaleX="114535" custScaleY="113339">
        <dgm:presLayoutVars>
          <dgm:bulletEnabled val="1"/>
        </dgm:presLayoutVars>
      </dgm:prSet>
      <dgm:spPr/>
    </dgm:pt>
    <dgm:pt modelId="{386882C7-5B0A-4B6A-9A29-8C9234E676A0}" type="pres">
      <dgm:prSet presAssocID="{2FC8AA6D-6E53-4C82-8F17-7907480773C4}" presName="Name9" presStyleLbl="parChTrans1D2" presStyleIdx="3" presStyleCnt="7"/>
      <dgm:spPr/>
    </dgm:pt>
    <dgm:pt modelId="{6E928BD2-FEC3-4EB5-BB74-086F98C8D42B}" type="pres">
      <dgm:prSet presAssocID="{2FC8AA6D-6E53-4C82-8F17-7907480773C4}" presName="connTx" presStyleLbl="parChTrans1D2" presStyleIdx="3" presStyleCnt="7"/>
      <dgm:spPr/>
    </dgm:pt>
    <dgm:pt modelId="{B53BBF0B-19B0-42C3-82FD-573B0FA2CF4A}" type="pres">
      <dgm:prSet presAssocID="{CEF63D1C-8575-4333-B3EF-BD597D27F199}" presName="node" presStyleLbl="node1" presStyleIdx="3" presStyleCnt="7" custScaleX="118451" custScaleY="115507">
        <dgm:presLayoutVars>
          <dgm:bulletEnabled val="1"/>
        </dgm:presLayoutVars>
      </dgm:prSet>
      <dgm:spPr/>
    </dgm:pt>
    <dgm:pt modelId="{B62C0BCF-A00D-401A-A183-1C2B756BD06C}" type="pres">
      <dgm:prSet presAssocID="{F4402155-31A9-4BCE-9C2A-D8A4A70759D6}" presName="Name9" presStyleLbl="parChTrans1D2" presStyleIdx="4" presStyleCnt="7"/>
      <dgm:spPr/>
    </dgm:pt>
    <dgm:pt modelId="{1C22F022-ABCF-40E1-A34F-24338685155E}" type="pres">
      <dgm:prSet presAssocID="{F4402155-31A9-4BCE-9C2A-D8A4A70759D6}" presName="connTx" presStyleLbl="parChTrans1D2" presStyleIdx="4" presStyleCnt="7"/>
      <dgm:spPr/>
    </dgm:pt>
    <dgm:pt modelId="{384D6E80-725D-448C-8A5C-0880453F13F3}" type="pres">
      <dgm:prSet presAssocID="{DC26C893-53C8-412C-AEC0-93F511672FDD}" presName="node" presStyleLbl="node1" presStyleIdx="4" presStyleCnt="7">
        <dgm:presLayoutVars>
          <dgm:bulletEnabled val="1"/>
        </dgm:presLayoutVars>
      </dgm:prSet>
      <dgm:spPr/>
    </dgm:pt>
    <dgm:pt modelId="{94B8B6CC-8792-4232-B82C-C3C9F9BA40F7}" type="pres">
      <dgm:prSet presAssocID="{23D91EB4-EFE2-47D9-89EB-888150014E22}" presName="Name9" presStyleLbl="parChTrans1D2" presStyleIdx="5" presStyleCnt="7"/>
      <dgm:spPr/>
    </dgm:pt>
    <dgm:pt modelId="{92C5F196-7E0D-457F-A484-C9592F356F50}" type="pres">
      <dgm:prSet presAssocID="{23D91EB4-EFE2-47D9-89EB-888150014E22}" presName="connTx" presStyleLbl="parChTrans1D2" presStyleIdx="5" presStyleCnt="7"/>
      <dgm:spPr/>
    </dgm:pt>
    <dgm:pt modelId="{D0D56690-F0AB-40AB-B324-ABDA78E70E3F}" type="pres">
      <dgm:prSet presAssocID="{F5F98D09-B76B-4D1A-8940-FAF19DEA5FF1}" presName="node" presStyleLbl="node1" presStyleIdx="5" presStyleCnt="7">
        <dgm:presLayoutVars>
          <dgm:bulletEnabled val="1"/>
        </dgm:presLayoutVars>
      </dgm:prSet>
      <dgm:spPr/>
    </dgm:pt>
    <dgm:pt modelId="{17B23774-AD51-4835-AFED-85CDE204971F}" type="pres">
      <dgm:prSet presAssocID="{9984FC8C-5171-4E8F-963F-660A86464A93}" presName="Name9" presStyleLbl="parChTrans1D2" presStyleIdx="6" presStyleCnt="7"/>
      <dgm:spPr/>
    </dgm:pt>
    <dgm:pt modelId="{2A8BC2ED-FE88-4F55-9DAD-53214D6301C4}" type="pres">
      <dgm:prSet presAssocID="{9984FC8C-5171-4E8F-963F-660A86464A93}" presName="connTx" presStyleLbl="parChTrans1D2" presStyleIdx="6" presStyleCnt="7"/>
      <dgm:spPr/>
    </dgm:pt>
    <dgm:pt modelId="{FDDD9E99-E085-448E-92F7-4CA816DF8227}" type="pres">
      <dgm:prSet presAssocID="{086A3392-F61E-499F-9A9B-F5F14A3348EE}" presName="node" presStyleLbl="node1" presStyleIdx="6" presStyleCnt="7" custScaleX="111437" custScaleY="107048">
        <dgm:presLayoutVars>
          <dgm:bulletEnabled val="1"/>
        </dgm:presLayoutVars>
      </dgm:prSet>
      <dgm:spPr/>
    </dgm:pt>
  </dgm:ptLst>
  <dgm:cxnLst>
    <dgm:cxn modelId="{2E71F901-0DEE-47FB-919E-1716DA910ACE}" type="presOf" srcId="{BB730D6B-4743-4D5F-8245-09E7F8EBE41D}" destId="{DCE37776-AF61-47BD-9C9F-0B280F2C455E}" srcOrd="0" destOrd="0" presId="urn:microsoft.com/office/officeart/2005/8/layout/radial1"/>
    <dgm:cxn modelId="{D7D3F916-1D0A-4FB2-866B-A8BFF498C2B1}" type="presOf" srcId="{2FC8AA6D-6E53-4C82-8F17-7907480773C4}" destId="{386882C7-5B0A-4B6A-9A29-8C9234E676A0}" srcOrd="0" destOrd="0" presId="urn:microsoft.com/office/officeart/2005/8/layout/radial1"/>
    <dgm:cxn modelId="{8B89FF24-EBDD-4F58-979A-BDEC3936CD32}" type="presOf" srcId="{DC26C893-53C8-412C-AEC0-93F511672FDD}" destId="{384D6E80-725D-448C-8A5C-0880453F13F3}" srcOrd="0" destOrd="0" presId="urn:microsoft.com/office/officeart/2005/8/layout/radial1"/>
    <dgm:cxn modelId="{B0767230-F4C0-4131-83DC-281192BFD011}" type="presOf" srcId="{23D91EB4-EFE2-47D9-89EB-888150014E22}" destId="{94B8B6CC-8792-4232-B82C-C3C9F9BA40F7}" srcOrd="0" destOrd="0" presId="urn:microsoft.com/office/officeart/2005/8/layout/radial1"/>
    <dgm:cxn modelId="{CE186641-0007-449B-AB4E-362BEE5EEB94}" type="presOf" srcId="{F4402155-31A9-4BCE-9C2A-D8A4A70759D6}" destId="{B62C0BCF-A00D-401A-A183-1C2B756BD06C}" srcOrd="0" destOrd="0" presId="urn:microsoft.com/office/officeart/2005/8/layout/radial1"/>
    <dgm:cxn modelId="{8CE9A768-56D3-4650-ACF2-C9B150C55479}" type="presOf" srcId="{8AA890B1-B72C-4495-A625-147A27F5AA39}" destId="{F6982CD1-6B53-44AB-A1B9-9ABAF7AA2016}" srcOrd="0" destOrd="0" presId="urn:microsoft.com/office/officeart/2005/8/layout/radial1"/>
    <dgm:cxn modelId="{260C9869-21C8-41AA-8F27-F22438B94F53}" srcId="{BF66376B-FE2D-44A7-8D60-CD7768BBA1EC}" destId="{DC26C893-53C8-412C-AEC0-93F511672FDD}" srcOrd="4" destOrd="0" parTransId="{F4402155-31A9-4BCE-9C2A-D8A4A70759D6}" sibTransId="{37C0E045-DC39-4C43-ADEE-5C3E8CC80176}"/>
    <dgm:cxn modelId="{7C81CF4F-8641-4EC1-81DA-C928D6EBB6C8}" srcId="{BF66376B-FE2D-44A7-8D60-CD7768BBA1EC}" destId="{0904CE03-6309-46C5-AFA3-652D834503ED}" srcOrd="2" destOrd="0" parTransId="{8AA890B1-B72C-4495-A625-147A27F5AA39}" sibTransId="{19B3E59A-3CC4-44EB-A556-FC916F64C814}"/>
    <dgm:cxn modelId="{31D6DB6F-F5DC-4F48-BB0C-F79D8B05F9A8}" srcId="{BF66376B-FE2D-44A7-8D60-CD7768BBA1EC}" destId="{CEF63D1C-8575-4333-B3EF-BD597D27F199}" srcOrd="3" destOrd="0" parTransId="{2FC8AA6D-6E53-4C82-8F17-7907480773C4}" sibTransId="{7E76C8CD-07C9-46B7-9F72-3E13F671AB0E}"/>
    <dgm:cxn modelId="{04278E51-4616-41A7-8748-9725DFBE9765}" srcId="{BF66376B-FE2D-44A7-8D60-CD7768BBA1EC}" destId="{FEC4A920-E3A9-48C4-941E-8648C1F2DBC5}" srcOrd="1" destOrd="0" parTransId="{BB730D6B-4743-4D5F-8245-09E7F8EBE41D}" sibTransId="{CB015F63-4D64-4940-9E35-E28EF5F11B5A}"/>
    <dgm:cxn modelId="{2A60EE79-5B66-4168-948F-AB44894995D6}" type="presOf" srcId="{FEC4A920-E3A9-48C4-941E-8648C1F2DBC5}" destId="{8E1EBE4E-6700-47F9-943D-C680E74EA152}" srcOrd="0" destOrd="0" presId="urn:microsoft.com/office/officeart/2005/8/layout/radial1"/>
    <dgm:cxn modelId="{33FDEB7D-725C-4DF1-8DB1-7E2BAEB452A2}" type="presOf" srcId="{F2CD3547-243A-4366-90CA-11B29753DF9D}" destId="{4423B073-A9FA-4D92-BEB9-3C90577509FC}" srcOrd="0" destOrd="0" presId="urn:microsoft.com/office/officeart/2005/8/layout/radial1"/>
    <dgm:cxn modelId="{1D714080-198D-4872-8FB2-B7E57AA58FCD}" type="presOf" srcId="{0904CE03-6309-46C5-AFA3-652D834503ED}" destId="{94E4486D-E825-4EB4-8A92-354942193A73}" srcOrd="0" destOrd="0" presId="urn:microsoft.com/office/officeart/2005/8/layout/radial1"/>
    <dgm:cxn modelId="{43064583-169A-4223-A94E-C6AB606C941F}" type="presOf" srcId="{9984FC8C-5171-4E8F-963F-660A86464A93}" destId="{17B23774-AD51-4835-AFED-85CDE204971F}" srcOrd="0" destOrd="0" presId="urn:microsoft.com/office/officeart/2005/8/layout/radial1"/>
    <dgm:cxn modelId="{BC833B94-B88D-4E50-AD08-F7DDE878ADB8}" srcId="{BF66376B-FE2D-44A7-8D60-CD7768BBA1EC}" destId="{8B7BC5DE-A527-4584-B9E7-D3D448ABFF46}" srcOrd="0" destOrd="0" parTransId="{F2CD3547-243A-4366-90CA-11B29753DF9D}" sibTransId="{8AE0F377-75C5-45F0-92B3-CB25037CE231}"/>
    <dgm:cxn modelId="{F654569B-6D36-43C9-83B1-E4817C0FA611}" type="presOf" srcId="{2FC8AA6D-6E53-4C82-8F17-7907480773C4}" destId="{6E928BD2-FEC3-4EB5-BB74-086F98C8D42B}" srcOrd="1" destOrd="0" presId="urn:microsoft.com/office/officeart/2005/8/layout/radial1"/>
    <dgm:cxn modelId="{B3B3859C-8E56-4EEE-B8C6-0581E30A74E9}" type="presOf" srcId="{086A3392-F61E-499F-9A9B-F5F14A3348EE}" destId="{FDDD9E99-E085-448E-92F7-4CA816DF8227}" srcOrd="0" destOrd="0" presId="urn:microsoft.com/office/officeart/2005/8/layout/radial1"/>
    <dgm:cxn modelId="{53DC059D-14EE-4008-81F6-2402D64FD907}" type="presOf" srcId="{8B7BC5DE-A527-4584-B9E7-D3D448ABFF46}" destId="{B3C914EE-0640-4D61-A7C2-58D850284EC4}" srcOrd="0" destOrd="0" presId="urn:microsoft.com/office/officeart/2005/8/layout/radial1"/>
    <dgm:cxn modelId="{B3CEDBA4-2BC2-47B0-A1BB-7ECF0B700C00}" type="presOf" srcId="{BF66376B-FE2D-44A7-8D60-CD7768BBA1EC}" destId="{EB5AC816-7141-4BAE-89B3-B7E7A24A0179}" srcOrd="0" destOrd="0" presId="urn:microsoft.com/office/officeart/2005/8/layout/radial1"/>
    <dgm:cxn modelId="{F034ACAF-6421-4F1A-84E9-24D241E4BFC3}" srcId="{BF66376B-FE2D-44A7-8D60-CD7768BBA1EC}" destId="{F5F98D09-B76B-4D1A-8940-FAF19DEA5FF1}" srcOrd="5" destOrd="0" parTransId="{23D91EB4-EFE2-47D9-89EB-888150014E22}" sibTransId="{175DB653-E30D-4153-82A4-D9B823304A93}"/>
    <dgm:cxn modelId="{05F3FDBD-21A3-4017-B821-8BDA8644ED2B}" type="presOf" srcId="{F4402155-31A9-4BCE-9C2A-D8A4A70759D6}" destId="{1C22F022-ABCF-40E1-A34F-24338685155E}" srcOrd="1" destOrd="0" presId="urn:microsoft.com/office/officeart/2005/8/layout/radial1"/>
    <dgm:cxn modelId="{48BB28C2-9BF6-4DEA-AA1F-2D7A19250E94}" type="presOf" srcId="{9984FC8C-5171-4E8F-963F-660A86464A93}" destId="{2A8BC2ED-FE88-4F55-9DAD-53214D6301C4}" srcOrd="1" destOrd="0" presId="urn:microsoft.com/office/officeart/2005/8/layout/radial1"/>
    <dgm:cxn modelId="{19E4CEC2-1436-4232-A934-75D57E9EB5EA}" type="presOf" srcId="{F2CD3547-243A-4366-90CA-11B29753DF9D}" destId="{70E2F1C8-9F6B-4915-A741-78934779188C}" srcOrd="1" destOrd="0" presId="urn:microsoft.com/office/officeart/2005/8/layout/radial1"/>
    <dgm:cxn modelId="{B78EE9C2-5E8B-423E-A730-C95E1C1F3BA0}" srcId="{4F11B4E1-81B0-4549-BB55-D1A1A1707809}" destId="{BF66376B-FE2D-44A7-8D60-CD7768BBA1EC}" srcOrd="0" destOrd="0" parTransId="{F10BFEC3-5D0B-40F0-8E42-9BC51D6423AE}" sibTransId="{39645638-10E7-4CFA-8694-ED18B4F28E48}"/>
    <dgm:cxn modelId="{324A08C8-0DE2-46AE-8716-BF35D33DAC85}" type="presOf" srcId="{F5F98D09-B76B-4D1A-8940-FAF19DEA5FF1}" destId="{D0D56690-F0AB-40AB-B324-ABDA78E70E3F}" srcOrd="0" destOrd="0" presId="urn:microsoft.com/office/officeart/2005/8/layout/radial1"/>
    <dgm:cxn modelId="{FB909CCA-C3B3-4C06-A722-9CEF15A930ED}" type="presOf" srcId="{BB730D6B-4743-4D5F-8245-09E7F8EBE41D}" destId="{A72E051C-C4E9-434A-BF2A-92E9685FAE7C}" srcOrd="1" destOrd="0" presId="urn:microsoft.com/office/officeart/2005/8/layout/radial1"/>
    <dgm:cxn modelId="{28E591CB-885B-4A34-9BAE-744A9202E49D}" type="presOf" srcId="{CEF63D1C-8575-4333-B3EF-BD597D27F199}" destId="{B53BBF0B-19B0-42C3-82FD-573B0FA2CF4A}" srcOrd="0" destOrd="0" presId="urn:microsoft.com/office/officeart/2005/8/layout/radial1"/>
    <dgm:cxn modelId="{608906D5-4BCE-41B3-BC38-0A8C20BBF1B6}" srcId="{BF66376B-FE2D-44A7-8D60-CD7768BBA1EC}" destId="{086A3392-F61E-499F-9A9B-F5F14A3348EE}" srcOrd="6" destOrd="0" parTransId="{9984FC8C-5171-4E8F-963F-660A86464A93}" sibTransId="{8522CB77-5B1F-460D-8861-03EE9371168C}"/>
    <dgm:cxn modelId="{BEB121E3-4B9F-4D31-968D-BD4A55518A9A}" type="presOf" srcId="{4F11B4E1-81B0-4549-BB55-D1A1A1707809}" destId="{EEFEC598-B895-4EC9-AF40-DD0D19CC2DB6}" srcOrd="0" destOrd="0" presId="urn:microsoft.com/office/officeart/2005/8/layout/radial1"/>
    <dgm:cxn modelId="{FA832FED-070A-4C13-96CF-1DDD57D6BD2F}" type="presOf" srcId="{23D91EB4-EFE2-47D9-89EB-888150014E22}" destId="{92C5F196-7E0D-457F-A484-C9592F356F50}" srcOrd="1" destOrd="0" presId="urn:microsoft.com/office/officeart/2005/8/layout/radial1"/>
    <dgm:cxn modelId="{223DABF4-DA52-4102-873F-9A4579F03051}" type="presOf" srcId="{8AA890B1-B72C-4495-A625-147A27F5AA39}" destId="{D92062D3-A991-4EE8-87AE-92194B65F3B1}" srcOrd="1" destOrd="0" presId="urn:microsoft.com/office/officeart/2005/8/layout/radial1"/>
    <dgm:cxn modelId="{8A8D6062-0F49-45F2-A3C2-1D5AD9583311}" type="presParOf" srcId="{EEFEC598-B895-4EC9-AF40-DD0D19CC2DB6}" destId="{EB5AC816-7141-4BAE-89B3-B7E7A24A0179}" srcOrd="0" destOrd="0" presId="urn:microsoft.com/office/officeart/2005/8/layout/radial1"/>
    <dgm:cxn modelId="{1A759D34-ABA3-4E0B-9F39-4655912072BE}" type="presParOf" srcId="{EEFEC598-B895-4EC9-AF40-DD0D19CC2DB6}" destId="{4423B073-A9FA-4D92-BEB9-3C90577509FC}" srcOrd="1" destOrd="0" presId="urn:microsoft.com/office/officeart/2005/8/layout/radial1"/>
    <dgm:cxn modelId="{8DE77B9A-02F2-45F0-A85C-C45CA211FC7E}" type="presParOf" srcId="{4423B073-A9FA-4D92-BEB9-3C90577509FC}" destId="{70E2F1C8-9F6B-4915-A741-78934779188C}" srcOrd="0" destOrd="0" presId="urn:microsoft.com/office/officeart/2005/8/layout/radial1"/>
    <dgm:cxn modelId="{538D73E7-051C-4E54-AFC0-0B9710D4A16D}" type="presParOf" srcId="{EEFEC598-B895-4EC9-AF40-DD0D19CC2DB6}" destId="{B3C914EE-0640-4D61-A7C2-58D850284EC4}" srcOrd="2" destOrd="0" presId="urn:microsoft.com/office/officeart/2005/8/layout/radial1"/>
    <dgm:cxn modelId="{45AD2B29-8912-4372-AB6C-F249D6A3D926}" type="presParOf" srcId="{EEFEC598-B895-4EC9-AF40-DD0D19CC2DB6}" destId="{DCE37776-AF61-47BD-9C9F-0B280F2C455E}" srcOrd="3" destOrd="0" presId="urn:microsoft.com/office/officeart/2005/8/layout/radial1"/>
    <dgm:cxn modelId="{6F5514FD-4E77-46B6-9CFF-338B7B6D2B16}" type="presParOf" srcId="{DCE37776-AF61-47BD-9C9F-0B280F2C455E}" destId="{A72E051C-C4E9-434A-BF2A-92E9685FAE7C}" srcOrd="0" destOrd="0" presId="urn:microsoft.com/office/officeart/2005/8/layout/radial1"/>
    <dgm:cxn modelId="{69EE245C-0FC8-41F5-8C34-5ADAB5DD6D0E}" type="presParOf" srcId="{EEFEC598-B895-4EC9-AF40-DD0D19CC2DB6}" destId="{8E1EBE4E-6700-47F9-943D-C680E74EA152}" srcOrd="4" destOrd="0" presId="urn:microsoft.com/office/officeart/2005/8/layout/radial1"/>
    <dgm:cxn modelId="{7E04639A-0E80-433D-AC3E-A366215252C6}" type="presParOf" srcId="{EEFEC598-B895-4EC9-AF40-DD0D19CC2DB6}" destId="{F6982CD1-6B53-44AB-A1B9-9ABAF7AA2016}" srcOrd="5" destOrd="0" presId="urn:microsoft.com/office/officeart/2005/8/layout/radial1"/>
    <dgm:cxn modelId="{D347B76F-6D48-42E2-852E-DE65A85BDD11}" type="presParOf" srcId="{F6982CD1-6B53-44AB-A1B9-9ABAF7AA2016}" destId="{D92062D3-A991-4EE8-87AE-92194B65F3B1}" srcOrd="0" destOrd="0" presId="urn:microsoft.com/office/officeart/2005/8/layout/radial1"/>
    <dgm:cxn modelId="{0DF51263-83B0-4017-B0D7-76B6487CCCB0}" type="presParOf" srcId="{EEFEC598-B895-4EC9-AF40-DD0D19CC2DB6}" destId="{94E4486D-E825-4EB4-8A92-354942193A73}" srcOrd="6" destOrd="0" presId="urn:microsoft.com/office/officeart/2005/8/layout/radial1"/>
    <dgm:cxn modelId="{22414E3E-E313-47D6-9F17-9EED5B371B54}" type="presParOf" srcId="{EEFEC598-B895-4EC9-AF40-DD0D19CC2DB6}" destId="{386882C7-5B0A-4B6A-9A29-8C9234E676A0}" srcOrd="7" destOrd="0" presId="urn:microsoft.com/office/officeart/2005/8/layout/radial1"/>
    <dgm:cxn modelId="{470523FD-31C4-4E7D-BD74-0E8ED541331B}" type="presParOf" srcId="{386882C7-5B0A-4B6A-9A29-8C9234E676A0}" destId="{6E928BD2-FEC3-4EB5-BB74-086F98C8D42B}" srcOrd="0" destOrd="0" presId="urn:microsoft.com/office/officeart/2005/8/layout/radial1"/>
    <dgm:cxn modelId="{02353EB1-7257-4570-92EF-3272F80B3375}" type="presParOf" srcId="{EEFEC598-B895-4EC9-AF40-DD0D19CC2DB6}" destId="{B53BBF0B-19B0-42C3-82FD-573B0FA2CF4A}" srcOrd="8" destOrd="0" presId="urn:microsoft.com/office/officeart/2005/8/layout/radial1"/>
    <dgm:cxn modelId="{39FA2AF3-1074-45B6-8558-32CBE3608CA4}" type="presParOf" srcId="{EEFEC598-B895-4EC9-AF40-DD0D19CC2DB6}" destId="{B62C0BCF-A00D-401A-A183-1C2B756BD06C}" srcOrd="9" destOrd="0" presId="urn:microsoft.com/office/officeart/2005/8/layout/radial1"/>
    <dgm:cxn modelId="{7E4895EF-511E-4B1F-8B7E-24C809E65CEF}" type="presParOf" srcId="{B62C0BCF-A00D-401A-A183-1C2B756BD06C}" destId="{1C22F022-ABCF-40E1-A34F-24338685155E}" srcOrd="0" destOrd="0" presId="urn:microsoft.com/office/officeart/2005/8/layout/radial1"/>
    <dgm:cxn modelId="{C22E5AD0-40AC-4FD9-B104-10790D9E9773}" type="presParOf" srcId="{EEFEC598-B895-4EC9-AF40-DD0D19CC2DB6}" destId="{384D6E80-725D-448C-8A5C-0880453F13F3}" srcOrd="10" destOrd="0" presId="urn:microsoft.com/office/officeart/2005/8/layout/radial1"/>
    <dgm:cxn modelId="{1DF0DE7B-5BAC-4753-8332-18076B9E665F}" type="presParOf" srcId="{EEFEC598-B895-4EC9-AF40-DD0D19CC2DB6}" destId="{94B8B6CC-8792-4232-B82C-C3C9F9BA40F7}" srcOrd="11" destOrd="0" presId="urn:microsoft.com/office/officeart/2005/8/layout/radial1"/>
    <dgm:cxn modelId="{5EF6194C-01F4-4FFC-A808-A3858ACD71CD}" type="presParOf" srcId="{94B8B6CC-8792-4232-B82C-C3C9F9BA40F7}" destId="{92C5F196-7E0D-457F-A484-C9592F356F50}" srcOrd="0" destOrd="0" presId="urn:microsoft.com/office/officeart/2005/8/layout/radial1"/>
    <dgm:cxn modelId="{DA7577E4-AA49-47B7-BBDC-DABBEAA2BCCC}" type="presParOf" srcId="{EEFEC598-B895-4EC9-AF40-DD0D19CC2DB6}" destId="{D0D56690-F0AB-40AB-B324-ABDA78E70E3F}" srcOrd="12" destOrd="0" presId="urn:microsoft.com/office/officeart/2005/8/layout/radial1"/>
    <dgm:cxn modelId="{CE1EA562-CBD5-4363-97AE-A5FC556599C9}" type="presParOf" srcId="{EEFEC598-B895-4EC9-AF40-DD0D19CC2DB6}" destId="{17B23774-AD51-4835-AFED-85CDE204971F}" srcOrd="13" destOrd="0" presId="urn:microsoft.com/office/officeart/2005/8/layout/radial1"/>
    <dgm:cxn modelId="{09086B3D-ED23-4819-87FA-B07A21E6D9CF}" type="presParOf" srcId="{17B23774-AD51-4835-AFED-85CDE204971F}" destId="{2A8BC2ED-FE88-4F55-9DAD-53214D6301C4}" srcOrd="0" destOrd="0" presId="urn:microsoft.com/office/officeart/2005/8/layout/radial1"/>
    <dgm:cxn modelId="{416FD2E7-1787-4CC8-8DEF-0C93525FA11C}" type="presParOf" srcId="{EEFEC598-B895-4EC9-AF40-DD0D19CC2DB6}" destId="{FDDD9E99-E085-448E-92F7-4CA816DF8227}" srcOrd="14"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282298-F3CF-4500-BC10-627D3B2A9650}" type="doc">
      <dgm:prSet loTypeId="urn:microsoft.com/office/officeart/2008/layout/LinedList" loCatId="list" qsTypeId="urn:microsoft.com/office/officeart/2005/8/quickstyle/simple2" qsCatId="simple" csTypeId="urn:microsoft.com/office/officeart/2005/8/colors/accent6_2" csCatId="accent6" phldr="1"/>
      <dgm:spPr/>
      <dgm:t>
        <a:bodyPr/>
        <a:lstStyle/>
        <a:p>
          <a:endParaRPr lang="en-US"/>
        </a:p>
      </dgm:t>
    </dgm:pt>
    <dgm:pt modelId="{A7FB2796-1A55-4E18-AD05-C5FE51DF52CD}">
      <dgm:prSet custT="1"/>
      <dgm:spPr/>
      <dgm:t>
        <a:bodyPr/>
        <a:lstStyle/>
        <a:p>
          <a:pPr>
            <a:lnSpc>
              <a:spcPct val="150000"/>
            </a:lnSpc>
          </a:pPr>
          <a:r>
            <a:rPr lang="en-US" sz="2400" b="1" i="0">
              <a:solidFill>
                <a:schemeClr val="accent2"/>
              </a:solidFill>
              <a:latin typeface="Arial" panose="020B0604020202020204" pitchFamily="34" charset="0"/>
              <a:cs typeface="Arial" panose="020B0604020202020204" pitchFamily="34" charset="0"/>
            </a:rPr>
            <a:t>3. Transparency: </a:t>
          </a:r>
          <a:r>
            <a:rPr lang="en-US" sz="2400" b="0" i="0">
              <a:latin typeface="Arial" panose="020B0604020202020204" pitchFamily="34" charset="0"/>
              <a:cs typeface="Arial" panose="020B0604020202020204" pitchFamily="34" charset="0"/>
            </a:rPr>
            <a:t>A cornerstone of GRB, transparent budgeting processes enable stakeholders to understand resource allocation, facilitating the identification of disparities and advocacy for change. </a:t>
          </a:r>
          <a:endParaRPr lang="en-US" sz="2400">
            <a:latin typeface="Arial" panose="020B0604020202020204" pitchFamily="34" charset="0"/>
            <a:cs typeface="Arial" panose="020B0604020202020204" pitchFamily="34" charset="0"/>
          </a:endParaRPr>
        </a:p>
      </dgm:t>
    </dgm:pt>
    <dgm:pt modelId="{EF14442A-60A6-4B2F-BA4A-6F2DCD84E8B0}" type="parTrans" cxnId="{88102AEA-D912-4614-B3CD-D5A98CDF1BB7}">
      <dgm:prSet/>
      <dgm:spPr/>
      <dgm:t>
        <a:bodyPr/>
        <a:lstStyle/>
        <a:p>
          <a:endParaRPr lang="en-US"/>
        </a:p>
      </dgm:t>
    </dgm:pt>
    <dgm:pt modelId="{B9C10463-0CB0-482B-8FB4-DD440146A163}" type="sibTrans" cxnId="{88102AEA-D912-4614-B3CD-D5A98CDF1BB7}">
      <dgm:prSet/>
      <dgm:spPr/>
      <dgm:t>
        <a:bodyPr/>
        <a:lstStyle/>
        <a:p>
          <a:endParaRPr lang="en-US"/>
        </a:p>
      </dgm:t>
    </dgm:pt>
    <dgm:pt modelId="{EF8A2901-CEF1-4AE0-AA06-88D0D0760801}" type="pres">
      <dgm:prSet presAssocID="{96282298-F3CF-4500-BC10-627D3B2A9650}" presName="vert0" presStyleCnt="0">
        <dgm:presLayoutVars>
          <dgm:dir/>
          <dgm:animOne val="branch"/>
          <dgm:animLvl val="lvl"/>
        </dgm:presLayoutVars>
      </dgm:prSet>
      <dgm:spPr/>
    </dgm:pt>
    <dgm:pt modelId="{87F5ED33-70CF-49E1-BCF3-458D536A1CA9}" type="pres">
      <dgm:prSet presAssocID="{A7FB2796-1A55-4E18-AD05-C5FE51DF52CD}" presName="thickLine" presStyleLbl="alignNode1" presStyleIdx="0" presStyleCnt="1"/>
      <dgm:spPr/>
    </dgm:pt>
    <dgm:pt modelId="{D3BDE6E5-DA37-4451-8050-D36C74F6FAE9}" type="pres">
      <dgm:prSet presAssocID="{A7FB2796-1A55-4E18-AD05-C5FE51DF52CD}" presName="horz1" presStyleCnt="0"/>
      <dgm:spPr/>
    </dgm:pt>
    <dgm:pt modelId="{032121B9-A774-48AD-988D-F3D976F76E30}" type="pres">
      <dgm:prSet presAssocID="{A7FB2796-1A55-4E18-AD05-C5FE51DF52CD}" presName="tx1" presStyleLbl="revTx" presStyleIdx="0" presStyleCnt="1"/>
      <dgm:spPr/>
    </dgm:pt>
    <dgm:pt modelId="{F485D3C7-2297-4B0E-B7DD-CD94D030B60A}" type="pres">
      <dgm:prSet presAssocID="{A7FB2796-1A55-4E18-AD05-C5FE51DF52CD}" presName="vert1" presStyleCnt="0"/>
      <dgm:spPr/>
    </dgm:pt>
  </dgm:ptLst>
  <dgm:cxnLst>
    <dgm:cxn modelId="{662A953C-DA56-48FD-B3AE-2517CB4166EE}" type="presOf" srcId="{A7FB2796-1A55-4E18-AD05-C5FE51DF52CD}" destId="{032121B9-A774-48AD-988D-F3D976F76E30}" srcOrd="0" destOrd="0" presId="urn:microsoft.com/office/officeart/2008/layout/LinedList"/>
    <dgm:cxn modelId="{88102AEA-D912-4614-B3CD-D5A98CDF1BB7}" srcId="{96282298-F3CF-4500-BC10-627D3B2A9650}" destId="{A7FB2796-1A55-4E18-AD05-C5FE51DF52CD}" srcOrd="0" destOrd="0" parTransId="{EF14442A-60A6-4B2F-BA4A-6F2DCD84E8B0}" sibTransId="{B9C10463-0CB0-482B-8FB4-DD440146A163}"/>
    <dgm:cxn modelId="{89C78EF2-E400-40A5-83B0-4EAAE07C0B8D}" type="presOf" srcId="{96282298-F3CF-4500-BC10-627D3B2A9650}" destId="{EF8A2901-CEF1-4AE0-AA06-88D0D0760801}" srcOrd="0" destOrd="0" presId="urn:microsoft.com/office/officeart/2008/layout/LinedList"/>
    <dgm:cxn modelId="{E051D317-CAF7-4855-92D3-C7379F2F8C5A}" type="presParOf" srcId="{EF8A2901-CEF1-4AE0-AA06-88D0D0760801}" destId="{87F5ED33-70CF-49E1-BCF3-458D536A1CA9}" srcOrd="0" destOrd="0" presId="urn:microsoft.com/office/officeart/2008/layout/LinedList"/>
    <dgm:cxn modelId="{BAC9D03A-C963-4E33-AD43-BE306AF12752}" type="presParOf" srcId="{EF8A2901-CEF1-4AE0-AA06-88D0D0760801}" destId="{D3BDE6E5-DA37-4451-8050-D36C74F6FAE9}" srcOrd="1" destOrd="0" presId="urn:microsoft.com/office/officeart/2008/layout/LinedList"/>
    <dgm:cxn modelId="{E119809B-E59B-4FEC-A8A2-42DAC45E544D}" type="presParOf" srcId="{D3BDE6E5-DA37-4451-8050-D36C74F6FAE9}" destId="{032121B9-A774-48AD-988D-F3D976F76E30}" srcOrd="0" destOrd="0" presId="urn:microsoft.com/office/officeart/2008/layout/LinedList"/>
    <dgm:cxn modelId="{F8DD7B23-CF37-45E7-B228-9BBFB3AEE099}" type="presParOf" srcId="{D3BDE6E5-DA37-4451-8050-D36C74F6FAE9}" destId="{F485D3C7-2297-4B0E-B7DD-CD94D030B60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282298-F3CF-4500-BC10-627D3B2A9650}" type="doc">
      <dgm:prSet loTypeId="urn:microsoft.com/office/officeart/2008/layout/LinedList" loCatId="list" qsTypeId="urn:microsoft.com/office/officeart/2005/8/quickstyle/simple5" qsCatId="simple" csTypeId="urn:microsoft.com/office/officeart/2005/8/colors/colorful1" csCatId="colorful"/>
      <dgm:spPr/>
      <dgm:t>
        <a:bodyPr/>
        <a:lstStyle/>
        <a:p>
          <a:endParaRPr lang="en-US"/>
        </a:p>
      </dgm:t>
    </dgm:pt>
    <dgm:pt modelId="{DB436CED-0825-4580-A02C-34000FB15597}">
      <dgm:prSet custT="1"/>
      <dgm:spPr/>
      <dgm:t>
        <a:bodyPr/>
        <a:lstStyle/>
        <a:p>
          <a:pPr>
            <a:lnSpc>
              <a:spcPct val="150000"/>
            </a:lnSpc>
          </a:pPr>
          <a:r>
            <a:rPr lang="en-US" sz="2800" b="1" i="0">
              <a:solidFill>
                <a:schemeClr val="accent2"/>
              </a:solidFill>
              <a:latin typeface="Arial" panose="020B0604020202020204" pitchFamily="34" charset="0"/>
              <a:cs typeface="Arial" panose="020B0604020202020204" pitchFamily="34" charset="0"/>
            </a:rPr>
            <a:t>4. Participation: </a:t>
          </a:r>
          <a:r>
            <a:rPr lang="en-US" sz="2800" b="0" i="0">
              <a:latin typeface="Arial" panose="020B0604020202020204" pitchFamily="34" charset="0"/>
              <a:cs typeface="Arial" panose="020B0604020202020204" pitchFamily="34" charset="0"/>
            </a:rPr>
            <a:t>GRB encourages active stakeholder participation, especially women, in the budgeting process. </a:t>
          </a:r>
          <a:endParaRPr lang="en-US" sz="2800">
            <a:latin typeface="Arial" panose="020B0604020202020204" pitchFamily="34" charset="0"/>
            <a:cs typeface="Arial" panose="020B0604020202020204" pitchFamily="34" charset="0"/>
          </a:endParaRPr>
        </a:p>
      </dgm:t>
    </dgm:pt>
    <dgm:pt modelId="{C610F7B8-C886-49C6-ADA4-EF61F60F8D02}" type="parTrans" cxnId="{20545116-F24A-4159-AF14-1F6CE0741BDA}">
      <dgm:prSet/>
      <dgm:spPr/>
      <dgm:t>
        <a:bodyPr/>
        <a:lstStyle/>
        <a:p>
          <a:endParaRPr lang="en-US"/>
        </a:p>
      </dgm:t>
    </dgm:pt>
    <dgm:pt modelId="{55C9465F-A837-47BD-B70A-20B4CEF108E4}" type="sibTrans" cxnId="{20545116-F24A-4159-AF14-1F6CE0741BDA}">
      <dgm:prSet/>
      <dgm:spPr/>
      <dgm:t>
        <a:bodyPr/>
        <a:lstStyle/>
        <a:p>
          <a:endParaRPr lang="en-US"/>
        </a:p>
      </dgm:t>
    </dgm:pt>
    <dgm:pt modelId="{3916720F-A7AE-4347-AC4F-69DF9E6FB3F1}" type="pres">
      <dgm:prSet presAssocID="{96282298-F3CF-4500-BC10-627D3B2A9650}" presName="vert0" presStyleCnt="0">
        <dgm:presLayoutVars>
          <dgm:dir/>
          <dgm:animOne val="branch"/>
          <dgm:animLvl val="lvl"/>
        </dgm:presLayoutVars>
      </dgm:prSet>
      <dgm:spPr/>
    </dgm:pt>
    <dgm:pt modelId="{EFCD4B39-5040-40E7-866B-0ACD2AD5DE3C}" type="pres">
      <dgm:prSet presAssocID="{DB436CED-0825-4580-A02C-34000FB15597}" presName="thickLine" presStyleLbl="alignNode1" presStyleIdx="0" presStyleCnt="1"/>
      <dgm:spPr/>
    </dgm:pt>
    <dgm:pt modelId="{3A494120-4180-4D14-BF34-3AE5C184C2CC}" type="pres">
      <dgm:prSet presAssocID="{DB436CED-0825-4580-A02C-34000FB15597}" presName="horz1" presStyleCnt="0"/>
      <dgm:spPr/>
    </dgm:pt>
    <dgm:pt modelId="{A404FAFA-7C4F-4A61-B056-27253B2F81AE}" type="pres">
      <dgm:prSet presAssocID="{DB436CED-0825-4580-A02C-34000FB15597}" presName="tx1" presStyleLbl="revTx" presStyleIdx="0" presStyleCnt="1"/>
      <dgm:spPr/>
    </dgm:pt>
    <dgm:pt modelId="{AF3EE347-AAB0-4173-9E23-FB0A92B89DD3}" type="pres">
      <dgm:prSet presAssocID="{DB436CED-0825-4580-A02C-34000FB15597}" presName="vert1" presStyleCnt="0"/>
      <dgm:spPr/>
    </dgm:pt>
  </dgm:ptLst>
  <dgm:cxnLst>
    <dgm:cxn modelId="{20545116-F24A-4159-AF14-1F6CE0741BDA}" srcId="{96282298-F3CF-4500-BC10-627D3B2A9650}" destId="{DB436CED-0825-4580-A02C-34000FB15597}" srcOrd="0" destOrd="0" parTransId="{C610F7B8-C886-49C6-ADA4-EF61F60F8D02}" sibTransId="{55C9465F-A837-47BD-B70A-20B4CEF108E4}"/>
    <dgm:cxn modelId="{40563965-856A-4DD9-8D6F-096CE1D65515}" type="presOf" srcId="{96282298-F3CF-4500-BC10-627D3B2A9650}" destId="{3916720F-A7AE-4347-AC4F-69DF9E6FB3F1}" srcOrd="0" destOrd="0" presId="urn:microsoft.com/office/officeart/2008/layout/LinedList"/>
    <dgm:cxn modelId="{6FA7128E-E530-4333-BA76-2740E1F252A0}" type="presOf" srcId="{DB436CED-0825-4580-A02C-34000FB15597}" destId="{A404FAFA-7C4F-4A61-B056-27253B2F81AE}" srcOrd="0" destOrd="0" presId="urn:microsoft.com/office/officeart/2008/layout/LinedList"/>
    <dgm:cxn modelId="{7D9749D9-2589-4452-A7B3-E147D7CD33FD}" type="presParOf" srcId="{3916720F-A7AE-4347-AC4F-69DF9E6FB3F1}" destId="{EFCD4B39-5040-40E7-866B-0ACD2AD5DE3C}" srcOrd="0" destOrd="0" presId="urn:microsoft.com/office/officeart/2008/layout/LinedList"/>
    <dgm:cxn modelId="{80D96FFD-6174-444F-A242-DE91A26FB4E5}" type="presParOf" srcId="{3916720F-A7AE-4347-AC4F-69DF9E6FB3F1}" destId="{3A494120-4180-4D14-BF34-3AE5C184C2CC}" srcOrd="1" destOrd="0" presId="urn:microsoft.com/office/officeart/2008/layout/LinedList"/>
    <dgm:cxn modelId="{5C2E31D0-286F-4729-9BBC-8A6989F7AE7B}" type="presParOf" srcId="{3A494120-4180-4D14-BF34-3AE5C184C2CC}" destId="{A404FAFA-7C4F-4A61-B056-27253B2F81AE}" srcOrd="0" destOrd="0" presId="urn:microsoft.com/office/officeart/2008/layout/LinedList"/>
    <dgm:cxn modelId="{CF6C1100-5DE5-45BB-A35C-25FFD8C298F1}" type="presParOf" srcId="{3A494120-4180-4D14-BF34-3AE5C184C2CC}" destId="{AF3EE347-AAB0-4173-9E23-FB0A92B89DD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47ADD4-0FC7-4975-B8EB-1676E317113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422FF50A-10DA-453A-BEFF-A54BE1E0E79B}">
      <dgm:prSet/>
      <dgm:spPr/>
      <dgm:t>
        <a:bodyPr/>
        <a:lstStyle/>
        <a:p>
          <a:pPr>
            <a:lnSpc>
              <a:spcPct val="100000"/>
            </a:lnSpc>
            <a:defRPr b="1"/>
          </a:pPr>
          <a:r>
            <a:rPr lang="en-GB" b="1">
              <a:solidFill>
                <a:schemeClr val="accent2"/>
              </a:solidFill>
              <a:latin typeface="Arial" panose="020B0604020202020204" pitchFamily="34" charset="0"/>
              <a:cs typeface="Arial" panose="020B0604020202020204" pitchFamily="34" charset="0"/>
            </a:rPr>
            <a:t>Ministry of Agriculture – GWIN</a:t>
          </a:r>
          <a:endParaRPr lang="en-US">
            <a:solidFill>
              <a:schemeClr val="accent2"/>
            </a:solidFill>
            <a:latin typeface="Arial" panose="020B0604020202020204" pitchFamily="34" charset="0"/>
            <a:cs typeface="Arial" panose="020B0604020202020204" pitchFamily="34" charset="0"/>
          </a:endParaRPr>
        </a:p>
      </dgm:t>
    </dgm:pt>
    <dgm:pt modelId="{D1FD5956-C68E-4930-B8F9-B386364BFA68}" type="parTrans" cxnId="{49B09558-D115-4BAE-8BFF-0DF5D5DB71E5}">
      <dgm:prSet/>
      <dgm:spPr/>
      <dgm:t>
        <a:bodyPr/>
        <a:lstStyle/>
        <a:p>
          <a:endParaRPr lang="en-US"/>
        </a:p>
      </dgm:t>
    </dgm:pt>
    <dgm:pt modelId="{22E3742E-8513-4666-9D6D-5D5114E00A63}" type="sibTrans" cxnId="{49B09558-D115-4BAE-8BFF-0DF5D5DB71E5}">
      <dgm:prSet/>
      <dgm:spPr/>
      <dgm:t>
        <a:bodyPr/>
        <a:lstStyle/>
        <a:p>
          <a:endParaRPr lang="en-US"/>
        </a:p>
      </dgm:t>
    </dgm:pt>
    <dgm:pt modelId="{A55F2624-6E7A-4820-84A1-943EBD0D0ADE}">
      <dgm:prSet custT="1"/>
      <dgm:spPr/>
      <dgm:t>
        <a:bodyPr/>
        <a:lstStyle/>
        <a:p>
          <a:pPr>
            <a:lnSpc>
              <a:spcPct val="100000"/>
            </a:lnSpc>
          </a:pPr>
          <a:r>
            <a:rPr lang="en-GB" sz="1400">
              <a:solidFill>
                <a:schemeClr val="tx1"/>
              </a:solidFill>
              <a:latin typeface="Arial" panose="020B0604020202020204" pitchFamily="34" charset="0"/>
              <a:cs typeface="Arial" panose="020B0604020202020204" pitchFamily="34" charset="0"/>
            </a:rPr>
            <a:t>Ministry of Agriculture – through the GWIN Programme distributed two million mobile telephones to female farmers to better their access to and trade information especially to start making use of e- wallet method of purchasing agricultural inputs i.e., seeds and fertilizers.</a:t>
          </a:r>
          <a:endParaRPr lang="en-US" sz="1400">
            <a:solidFill>
              <a:schemeClr val="tx1"/>
            </a:solidFill>
            <a:latin typeface="Arial" panose="020B0604020202020204" pitchFamily="34" charset="0"/>
            <a:cs typeface="Arial" panose="020B0604020202020204" pitchFamily="34" charset="0"/>
          </a:endParaRPr>
        </a:p>
      </dgm:t>
    </dgm:pt>
    <dgm:pt modelId="{C918FC34-17EC-42F7-800D-AB1EE8FC5FB8}" type="parTrans" cxnId="{508A9C35-EAF2-42B9-B524-86702CC91349}">
      <dgm:prSet/>
      <dgm:spPr/>
      <dgm:t>
        <a:bodyPr/>
        <a:lstStyle/>
        <a:p>
          <a:endParaRPr lang="en-US"/>
        </a:p>
      </dgm:t>
    </dgm:pt>
    <dgm:pt modelId="{EE9B1516-1195-4CED-B9F5-F33751FC8A6E}" type="sibTrans" cxnId="{508A9C35-EAF2-42B9-B524-86702CC91349}">
      <dgm:prSet/>
      <dgm:spPr/>
      <dgm:t>
        <a:bodyPr/>
        <a:lstStyle/>
        <a:p>
          <a:endParaRPr lang="en-US"/>
        </a:p>
      </dgm:t>
    </dgm:pt>
    <dgm:pt modelId="{4DCC62E0-C407-419C-AA9F-BB90EE52741C}">
      <dgm:prSet/>
      <dgm:spPr/>
      <dgm:t>
        <a:bodyPr/>
        <a:lstStyle/>
        <a:p>
          <a:pPr>
            <a:lnSpc>
              <a:spcPct val="100000"/>
            </a:lnSpc>
            <a:defRPr b="1"/>
          </a:pPr>
          <a:r>
            <a:rPr lang="en-US" b="1">
              <a:solidFill>
                <a:schemeClr val="accent2"/>
              </a:solidFill>
              <a:latin typeface="Arial" panose="020B0604020202020204" pitchFamily="34" charset="0"/>
              <a:cs typeface="Arial" panose="020B0604020202020204" pitchFamily="34" charset="0"/>
            </a:rPr>
            <a:t>Initiative Highlights</a:t>
          </a:r>
          <a:endParaRPr lang="en-US">
            <a:solidFill>
              <a:schemeClr val="accent2"/>
            </a:solidFill>
            <a:latin typeface="Arial" panose="020B0604020202020204" pitchFamily="34" charset="0"/>
            <a:cs typeface="Arial" panose="020B0604020202020204" pitchFamily="34" charset="0"/>
          </a:endParaRPr>
        </a:p>
      </dgm:t>
    </dgm:pt>
    <dgm:pt modelId="{1BD3A105-5F76-46BE-9AFA-C2B6B9B8CC77}" type="parTrans" cxnId="{C5DB36F8-B546-4E2D-94B8-F0DA48720558}">
      <dgm:prSet/>
      <dgm:spPr/>
      <dgm:t>
        <a:bodyPr/>
        <a:lstStyle/>
        <a:p>
          <a:endParaRPr lang="en-US"/>
        </a:p>
      </dgm:t>
    </dgm:pt>
    <dgm:pt modelId="{BAFA2A94-6141-4C59-8B26-C4E2E157AFBC}" type="sibTrans" cxnId="{C5DB36F8-B546-4E2D-94B8-F0DA48720558}">
      <dgm:prSet/>
      <dgm:spPr/>
      <dgm:t>
        <a:bodyPr/>
        <a:lstStyle/>
        <a:p>
          <a:endParaRPr lang="en-US"/>
        </a:p>
      </dgm:t>
    </dgm:pt>
    <dgm:pt modelId="{C0A05A3C-9276-456D-883D-30F96A41B74D}">
      <dgm:prSet custT="1"/>
      <dgm:spPr/>
      <dgm:t>
        <a:bodyPr/>
        <a:lstStyle/>
        <a:p>
          <a:pPr>
            <a:lnSpc>
              <a:spcPct val="100000"/>
            </a:lnSpc>
          </a:pPr>
          <a:r>
            <a:rPr lang="en-GB" sz="1400">
              <a:solidFill>
                <a:schemeClr val="tx1"/>
              </a:solidFill>
              <a:latin typeface="Arial" panose="020B0604020202020204" pitchFamily="34" charset="0"/>
              <a:cs typeface="Arial" panose="020B0604020202020204" pitchFamily="34" charset="0"/>
            </a:rPr>
            <a:t>E-wallet (electronic wallet) system, an innovative and motivational mobile technology designed to assist farmers to access agricultural inputs, without the intervention of middlemen. 30,000 women trained on improved farming methods.</a:t>
          </a:r>
          <a:endParaRPr lang="en-US" sz="1400">
            <a:solidFill>
              <a:schemeClr val="tx1"/>
            </a:solidFill>
            <a:latin typeface="Arial" panose="020B0604020202020204" pitchFamily="34" charset="0"/>
            <a:cs typeface="Arial" panose="020B0604020202020204" pitchFamily="34" charset="0"/>
          </a:endParaRPr>
        </a:p>
      </dgm:t>
    </dgm:pt>
    <dgm:pt modelId="{D3BB6720-C2B9-4A1D-B3FA-F1399DCA570B}" type="parTrans" cxnId="{25A57A44-5B18-4A1F-AE7A-98C1C8FA323D}">
      <dgm:prSet/>
      <dgm:spPr/>
      <dgm:t>
        <a:bodyPr/>
        <a:lstStyle/>
        <a:p>
          <a:endParaRPr lang="en-US"/>
        </a:p>
      </dgm:t>
    </dgm:pt>
    <dgm:pt modelId="{E0527486-9CC4-4BDA-B810-0025731DF8C8}" type="sibTrans" cxnId="{25A57A44-5B18-4A1F-AE7A-98C1C8FA323D}">
      <dgm:prSet/>
      <dgm:spPr/>
      <dgm:t>
        <a:bodyPr/>
        <a:lstStyle/>
        <a:p>
          <a:endParaRPr lang="en-US"/>
        </a:p>
      </dgm:t>
    </dgm:pt>
    <dgm:pt modelId="{140ACB0D-F346-4A44-849A-014950EAA8B3}">
      <dgm:prSet/>
      <dgm:spPr/>
      <dgm:t>
        <a:bodyPr/>
        <a:lstStyle/>
        <a:p>
          <a:pPr>
            <a:lnSpc>
              <a:spcPct val="100000"/>
            </a:lnSpc>
            <a:defRPr b="1"/>
          </a:pPr>
          <a:r>
            <a:rPr lang="en-US" b="1">
              <a:solidFill>
                <a:schemeClr val="accent2"/>
              </a:solidFill>
              <a:latin typeface="Arial" panose="020B0604020202020204" pitchFamily="34" charset="0"/>
              <a:cs typeface="Arial" panose="020B0604020202020204" pitchFamily="34" charset="0"/>
            </a:rPr>
            <a:t>Impact of the Initiative</a:t>
          </a:r>
          <a:endParaRPr lang="en-US">
            <a:solidFill>
              <a:schemeClr val="accent2"/>
            </a:solidFill>
            <a:latin typeface="Arial" panose="020B0604020202020204" pitchFamily="34" charset="0"/>
            <a:cs typeface="Arial" panose="020B0604020202020204" pitchFamily="34" charset="0"/>
          </a:endParaRPr>
        </a:p>
      </dgm:t>
    </dgm:pt>
    <dgm:pt modelId="{6078F002-6B3B-4E75-8BD1-79A82DF14987}" type="parTrans" cxnId="{18D849F1-A164-48AF-A772-F55A977FE25B}">
      <dgm:prSet/>
      <dgm:spPr/>
      <dgm:t>
        <a:bodyPr/>
        <a:lstStyle/>
        <a:p>
          <a:endParaRPr lang="en-US"/>
        </a:p>
      </dgm:t>
    </dgm:pt>
    <dgm:pt modelId="{9C3AE3E9-1D25-4E00-B474-7F43D010014E}" type="sibTrans" cxnId="{18D849F1-A164-48AF-A772-F55A977FE25B}">
      <dgm:prSet/>
      <dgm:spPr/>
      <dgm:t>
        <a:bodyPr/>
        <a:lstStyle/>
        <a:p>
          <a:endParaRPr lang="en-US"/>
        </a:p>
      </dgm:t>
    </dgm:pt>
    <dgm:pt modelId="{6F0FC304-FA2D-4E88-898F-8CC99B22B857}">
      <dgm:prSet custT="1"/>
      <dgm:spPr/>
      <dgm:t>
        <a:bodyPr/>
        <a:lstStyle/>
        <a:p>
          <a:pPr>
            <a:lnSpc>
              <a:spcPct val="100000"/>
            </a:lnSpc>
          </a:pPr>
          <a:r>
            <a:rPr lang="en-US" sz="1400">
              <a:solidFill>
                <a:schemeClr val="tx1"/>
              </a:solidFill>
              <a:latin typeface="Arial" panose="020B0604020202020204" pitchFamily="34" charset="0"/>
              <a:cs typeface="Arial" panose="020B0604020202020204" pitchFamily="34" charset="0"/>
            </a:rPr>
            <a:t>- Tackled corruption in the fertilizer sector </a:t>
          </a:r>
        </a:p>
        <a:p>
          <a:pPr>
            <a:lnSpc>
              <a:spcPct val="100000"/>
            </a:lnSpc>
          </a:pPr>
          <a:r>
            <a:rPr lang="en-US" sz="1400">
              <a:solidFill>
                <a:schemeClr val="tx1"/>
              </a:solidFill>
              <a:latin typeface="Arial" panose="020B0604020202020204" pitchFamily="34" charset="0"/>
              <a:cs typeface="Arial" panose="020B0604020202020204" pitchFamily="34" charset="0"/>
            </a:rPr>
            <a:t>- Eliminated the exploitative practices of intermediaries in the fertilizer supply chain. </a:t>
          </a:r>
        </a:p>
        <a:p>
          <a:pPr>
            <a:lnSpc>
              <a:spcPct val="100000"/>
            </a:lnSpc>
          </a:pPr>
          <a:r>
            <a:rPr lang="en-US" sz="1400">
              <a:solidFill>
                <a:schemeClr val="tx1"/>
              </a:solidFill>
              <a:latin typeface="Arial" panose="020B0604020202020204" pitchFamily="34" charset="0"/>
              <a:cs typeface="Arial" panose="020B0604020202020204" pitchFamily="34" charset="0"/>
            </a:rPr>
            <a:t>- Female farmers' access to subsidized fertilizers, enabling them to secure </a:t>
          </a:r>
        </a:p>
        <a:p>
          <a:pPr>
            <a:lnSpc>
              <a:spcPct val="100000"/>
            </a:lnSpc>
          </a:pPr>
          <a:r>
            <a:rPr lang="en-US" sz="1400">
              <a:solidFill>
                <a:schemeClr val="tx1"/>
              </a:solidFill>
              <a:latin typeface="Arial" panose="020B0604020202020204" pitchFamily="34" charset="0"/>
              <a:cs typeface="Arial" panose="020B0604020202020204" pitchFamily="34" charset="0"/>
            </a:rPr>
            <a:t>- Better access to improved seeds and restoring their trust in government interventions. </a:t>
          </a:r>
        </a:p>
      </dgm:t>
    </dgm:pt>
    <dgm:pt modelId="{8E7F901C-6462-49D5-BCAC-DA3461B93775}" type="parTrans" cxnId="{40A2F04A-CD33-4E77-8269-31E8D0BE4B7A}">
      <dgm:prSet/>
      <dgm:spPr/>
      <dgm:t>
        <a:bodyPr/>
        <a:lstStyle/>
        <a:p>
          <a:endParaRPr lang="en-US"/>
        </a:p>
      </dgm:t>
    </dgm:pt>
    <dgm:pt modelId="{32DD3327-C412-43AD-A83C-5A3367C7E0FA}" type="sibTrans" cxnId="{40A2F04A-CD33-4E77-8269-31E8D0BE4B7A}">
      <dgm:prSet/>
      <dgm:spPr/>
      <dgm:t>
        <a:bodyPr/>
        <a:lstStyle/>
        <a:p>
          <a:endParaRPr lang="en-US"/>
        </a:p>
      </dgm:t>
    </dgm:pt>
    <dgm:pt modelId="{F5DA9A3D-0B02-4BE5-A5CA-DB504B909190}" type="pres">
      <dgm:prSet presAssocID="{F947ADD4-0FC7-4975-B8EB-1676E317113C}" presName="root" presStyleCnt="0">
        <dgm:presLayoutVars>
          <dgm:dir/>
          <dgm:resizeHandles val="exact"/>
        </dgm:presLayoutVars>
      </dgm:prSet>
      <dgm:spPr/>
    </dgm:pt>
    <dgm:pt modelId="{FBF8D06A-8BEA-4292-A486-0575488E5281}" type="pres">
      <dgm:prSet presAssocID="{422FF50A-10DA-453A-BEFF-A54BE1E0E79B}" presName="compNode" presStyleCnt="0"/>
      <dgm:spPr/>
    </dgm:pt>
    <dgm:pt modelId="{90E0DE7D-00C7-4A1F-AB71-1F14ABDC5CCE}" type="pres">
      <dgm:prSet presAssocID="{422FF50A-10DA-453A-BEFF-A54BE1E0E79B}" presName="iconRect" presStyleLbl="node1" presStyleIdx="0" presStyleCnt="3" custLinFactNeighborX="69196" custLinFactNeighborY="40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7BAE49A1-B491-427B-A69E-A585B537968D}" type="pres">
      <dgm:prSet presAssocID="{422FF50A-10DA-453A-BEFF-A54BE1E0E79B}" presName="iconSpace" presStyleCnt="0"/>
      <dgm:spPr/>
    </dgm:pt>
    <dgm:pt modelId="{21C54678-26F2-4154-B2BE-E5A5F5829219}" type="pres">
      <dgm:prSet presAssocID="{422FF50A-10DA-453A-BEFF-A54BE1E0E79B}" presName="parTx" presStyleLbl="revTx" presStyleIdx="0" presStyleCnt="6">
        <dgm:presLayoutVars>
          <dgm:chMax val="0"/>
          <dgm:chPref val="0"/>
        </dgm:presLayoutVars>
      </dgm:prSet>
      <dgm:spPr/>
    </dgm:pt>
    <dgm:pt modelId="{224E989B-173E-4E36-B902-FA992F8416A5}" type="pres">
      <dgm:prSet presAssocID="{422FF50A-10DA-453A-BEFF-A54BE1E0E79B}" presName="txSpace" presStyleCnt="0"/>
      <dgm:spPr/>
    </dgm:pt>
    <dgm:pt modelId="{962243FF-D20A-4757-A136-25ECC865C841}" type="pres">
      <dgm:prSet presAssocID="{422FF50A-10DA-453A-BEFF-A54BE1E0E79B}" presName="desTx" presStyleLbl="revTx" presStyleIdx="1" presStyleCnt="6">
        <dgm:presLayoutVars/>
      </dgm:prSet>
      <dgm:spPr/>
    </dgm:pt>
    <dgm:pt modelId="{E5D04826-A808-4FC9-8301-448B160FBEE2}" type="pres">
      <dgm:prSet presAssocID="{22E3742E-8513-4666-9D6D-5D5114E00A63}" presName="sibTrans" presStyleCnt="0"/>
      <dgm:spPr/>
    </dgm:pt>
    <dgm:pt modelId="{5EAA99BC-6F34-41DA-B4BB-9EB1E3E59C67}" type="pres">
      <dgm:prSet presAssocID="{4DCC62E0-C407-419C-AA9F-BB90EE52741C}" presName="compNode" presStyleCnt="0"/>
      <dgm:spPr/>
    </dgm:pt>
    <dgm:pt modelId="{83C41D42-0584-4E37-9BA3-61714418195D}" type="pres">
      <dgm:prSet presAssocID="{4DCC62E0-C407-419C-AA9F-BB90EE52741C}" presName="iconRect" presStyleLbl="node1" presStyleIdx="1" presStyleCnt="3" custLinFactNeighborX="26679" custLinFactNeighborY="300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llet"/>
        </a:ext>
      </dgm:extLst>
    </dgm:pt>
    <dgm:pt modelId="{667959A4-26BB-4967-AFB5-E6F82D3EC865}" type="pres">
      <dgm:prSet presAssocID="{4DCC62E0-C407-419C-AA9F-BB90EE52741C}" presName="iconSpace" presStyleCnt="0"/>
      <dgm:spPr/>
    </dgm:pt>
    <dgm:pt modelId="{C29C7146-B160-4782-9CDE-CC7F0AB8435B}" type="pres">
      <dgm:prSet presAssocID="{4DCC62E0-C407-419C-AA9F-BB90EE52741C}" presName="parTx" presStyleLbl="revTx" presStyleIdx="2" presStyleCnt="6">
        <dgm:presLayoutVars>
          <dgm:chMax val="0"/>
          <dgm:chPref val="0"/>
        </dgm:presLayoutVars>
      </dgm:prSet>
      <dgm:spPr/>
    </dgm:pt>
    <dgm:pt modelId="{20EA21C2-E6CD-40D7-97E7-A54FCB751E81}" type="pres">
      <dgm:prSet presAssocID="{4DCC62E0-C407-419C-AA9F-BB90EE52741C}" presName="txSpace" presStyleCnt="0"/>
      <dgm:spPr/>
    </dgm:pt>
    <dgm:pt modelId="{F0C147BB-DC6D-495F-A479-33494944C1DF}" type="pres">
      <dgm:prSet presAssocID="{4DCC62E0-C407-419C-AA9F-BB90EE52741C}" presName="desTx" presStyleLbl="revTx" presStyleIdx="3" presStyleCnt="6">
        <dgm:presLayoutVars/>
      </dgm:prSet>
      <dgm:spPr/>
    </dgm:pt>
    <dgm:pt modelId="{E0B2CE8B-2B90-402B-B265-79562C93473A}" type="pres">
      <dgm:prSet presAssocID="{BAFA2A94-6141-4C59-8B26-C4E2E157AFBC}" presName="sibTrans" presStyleCnt="0"/>
      <dgm:spPr/>
    </dgm:pt>
    <dgm:pt modelId="{DDD05E0C-0223-47FB-8995-C4508BBD756C}" type="pres">
      <dgm:prSet presAssocID="{140ACB0D-F346-4A44-849A-014950EAA8B3}" presName="compNode" presStyleCnt="0"/>
      <dgm:spPr/>
    </dgm:pt>
    <dgm:pt modelId="{0C7BAFDC-AA91-42CE-8FEA-F73A97BD6222}" type="pres">
      <dgm:prSet presAssocID="{140ACB0D-F346-4A44-849A-014950EAA8B3}" presName="iconRect" presStyleLbl="node1" presStyleIdx="2" presStyleCnt="3" custLinFactNeighborX="59168" custLinFactNeighborY="200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nt"/>
        </a:ext>
      </dgm:extLst>
    </dgm:pt>
    <dgm:pt modelId="{938799F5-5CA7-4191-BD10-90755E30C5E8}" type="pres">
      <dgm:prSet presAssocID="{140ACB0D-F346-4A44-849A-014950EAA8B3}" presName="iconSpace" presStyleCnt="0"/>
      <dgm:spPr/>
    </dgm:pt>
    <dgm:pt modelId="{7927480E-CD60-4946-A2FB-46F871841109}" type="pres">
      <dgm:prSet presAssocID="{140ACB0D-F346-4A44-849A-014950EAA8B3}" presName="parTx" presStyleLbl="revTx" presStyleIdx="4" presStyleCnt="6">
        <dgm:presLayoutVars>
          <dgm:chMax val="0"/>
          <dgm:chPref val="0"/>
        </dgm:presLayoutVars>
      </dgm:prSet>
      <dgm:spPr/>
    </dgm:pt>
    <dgm:pt modelId="{C2487AC7-4FF3-4C38-841D-D39D233C91DB}" type="pres">
      <dgm:prSet presAssocID="{140ACB0D-F346-4A44-849A-014950EAA8B3}" presName="txSpace" presStyleCnt="0"/>
      <dgm:spPr/>
    </dgm:pt>
    <dgm:pt modelId="{8232A115-D774-4A86-8B59-7963D677CB76}" type="pres">
      <dgm:prSet presAssocID="{140ACB0D-F346-4A44-849A-014950EAA8B3}" presName="desTx" presStyleLbl="revTx" presStyleIdx="5" presStyleCnt="6">
        <dgm:presLayoutVars/>
      </dgm:prSet>
      <dgm:spPr/>
    </dgm:pt>
  </dgm:ptLst>
  <dgm:cxnLst>
    <dgm:cxn modelId="{508A9C35-EAF2-42B9-B524-86702CC91349}" srcId="{422FF50A-10DA-453A-BEFF-A54BE1E0E79B}" destId="{A55F2624-6E7A-4820-84A1-943EBD0D0ADE}" srcOrd="0" destOrd="0" parTransId="{C918FC34-17EC-42F7-800D-AB1EE8FC5FB8}" sibTransId="{EE9B1516-1195-4CED-B9F5-F33751FC8A6E}"/>
    <dgm:cxn modelId="{88B82B3F-D4C5-4CCD-8316-FDF169548886}" type="presOf" srcId="{C0A05A3C-9276-456D-883D-30F96A41B74D}" destId="{F0C147BB-DC6D-495F-A479-33494944C1DF}" srcOrd="0" destOrd="0" presId="urn:microsoft.com/office/officeart/2018/2/layout/IconLabelDescriptionList"/>
    <dgm:cxn modelId="{25A57A44-5B18-4A1F-AE7A-98C1C8FA323D}" srcId="{4DCC62E0-C407-419C-AA9F-BB90EE52741C}" destId="{C0A05A3C-9276-456D-883D-30F96A41B74D}" srcOrd="0" destOrd="0" parTransId="{D3BB6720-C2B9-4A1D-B3FA-F1399DCA570B}" sibTransId="{E0527486-9CC4-4BDA-B810-0025731DF8C8}"/>
    <dgm:cxn modelId="{40A2F04A-CD33-4E77-8269-31E8D0BE4B7A}" srcId="{140ACB0D-F346-4A44-849A-014950EAA8B3}" destId="{6F0FC304-FA2D-4E88-898F-8CC99B22B857}" srcOrd="0" destOrd="0" parTransId="{8E7F901C-6462-49D5-BCAC-DA3461B93775}" sibTransId="{32DD3327-C412-43AD-A83C-5A3367C7E0FA}"/>
    <dgm:cxn modelId="{8C45D672-6F24-401C-A5CF-437A11C3EF06}" type="presOf" srcId="{422FF50A-10DA-453A-BEFF-A54BE1E0E79B}" destId="{21C54678-26F2-4154-B2BE-E5A5F5829219}" srcOrd="0" destOrd="0" presId="urn:microsoft.com/office/officeart/2018/2/layout/IconLabelDescriptionList"/>
    <dgm:cxn modelId="{49B09558-D115-4BAE-8BFF-0DF5D5DB71E5}" srcId="{F947ADD4-0FC7-4975-B8EB-1676E317113C}" destId="{422FF50A-10DA-453A-BEFF-A54BE1E0E79B}" srcOrd="0" destOrd="0" parTransId="{D1FD5956-C68E-4930-B8F9-B386364BFA68}" sibTransId="{22E3742E-8513-4666-9D6D-5D5114E00A63}"/>
    <dgm:cxn modelId="{1FAFB05A-E0B2-4CF5-8F98-E4B28C8F814A}" type="presOf" srcId="{6F0FC304-FA2D-4E88-898F-8CC99B22B857}" destId="{8232A115-D774-4A86-8B59-7963D677CB76}" srcOrd="0" destOrd="0" presId="urn:microsoft.com/office/officeart/2018/2/layout/IconLabelDescriptionList"/>
    <dgm:cxn modelId="{C624E35A-9C68-4234-AAD3-7C679F184CE2}" type="presOf" srcId="{F947ADD4-0FC7-4975-B8EB-1676E317113C}" destId="{F5DA9A3D-0B02-4BE5-A5CA-DB504B909190}" srcOrd="0" destOrd="0" presId="urn:microsoft.com/office/officeart/2018/2/layout/IconLabelDescriptionList"/>
    <dgm:cxn modelId="{2691A99C-7306-4E72-A419-9A6ABC3E2AF2}" type="presOf" srcId="{A55F2624-6E7A-4820-84A1-943EBD0D0ADE}" destId="{962243FF-D20A-4757-A136-25ECC865C841}" srcOrd="0" destOrd="0" presId="urn:microsoft.com/office/officeart/2018/2/layout/IconLabelDescriptionList"/>
    <dgm:cxn modelId="{1729FDBB-4216-485E-A6EA-DD5136427047}" type="presOf" srcId="{140ACB0D-F346-4A44-849A-014950EAA8B3}" destId="{7927480E-CD60-4946-A2FB-46F871841109}" srcOrd="0" destOrd="0" presId="urn:microsoft.com/office/officeart/2018/2/layout/IconLabelDescriptionList"/>
    <dgm:cxn modelId="{06894AEE-D4F9-47F2-8B4A-BA6F9F7EE39A}" type="presOf" srcId="{4DCC62E0-C407-419C-AA9F-BB90EE52741C}" destId="{C29C7146-B160-4782-9CDE-CC7F0AB8435B}" srcOrd="0" destOrd="0" presId="urn:microsoft.com/office/officeart/2018/2/layout/IconLabelDescriptionList"/>
    <dgm:cxn modelId="{18D849F1-A164-48AF-A772-F55A977FE25B}" srcId="{F947ADD4-0FC7-4975-B8EB-1676E317113C}" destId="{140ACB0D-F346-4A44-849A-014950EAA8B3}" srcOrd="2" destOrd="0" parTransId="{6078F002-6B3B-4E75-8BD1-79A82DF14987}" sibTransId="{9C3AE3E9-1D25-4E00-B474-7F43D010014E}"/>
    <dgm:cxn modelId="{C5DB36F8-B546-4E2D-94B8-F0DA48720558}" srcId="{F947ADD4-0FC7-4975-B8EB-1676E317113C}" destId="{4DCC62E0-C407-419C-AA9F-BB90EE52741C}" srcOrd="1" destOrd="0" parTransId="{1BD3A105-5F76-46BE-9AFA-C2B6B9B8CC77}" sibTransId="{BAFA2A94-6141-4C59-8B26-C4E2E157AFBC}"/>
    <dgm:cxn modelId="{7CFA8FFA-135D-4781-AABF-5EE4D21EBC68}" type="presParOf" srcId="{F5DA9A3D-0B02-4BE5-A5CA-DB504B909190}" destId="{FBF8D06A-8BEA-4292-A486-0575488E5281}" srcOrd="0" destOrd="0" presId="urn:microsoft.com/office/officeart/2018/2/layout/IconLabelDescriptionList"/>
    <dgm:cxn modelId="{0D36027F-C6BA-4541-9623-641C65704EE5}" type="presParOf" srcId="{FBF8D06A-8BEA-4292-A486-0575488E5281}" destId="{90E0DE7D-00C7-4A1F-AB71-1F14ABDC5CCE}" srcOrd="0" destOrd="0" presId="urn:microsoft.com/office/officeart/2018/2/layout/IconLabelDescriptionList"/>
    <dgm:cxn modelId="{A298C563-0EE3-4CBB-9B2C-5CC822E61F63}" type="presParOf" srcId="{FBF8D06A-8BEA-4292-A486-0575488E5281}" destId="{7BAE49A1-B491-427B-A69E-A585B537968D}" srcOrd="1" destOrd="0" presId="urn:microsoft.com/office/officeart/2018/2/layout/IconLabelDescriptionList"/>
    <dgm:cxn modelId="{AC59CB5F-BC24-475C-83A5-28A8D3445D49}" type="presParOf" srcId="{FBF8D06A-8BEA-4292-A486-0575488E5281}" destId="{21C54678-26F2-4154-B2BE-E5A5F5829219}" srcOrd="2" destOrd="0" presId="urn:microsoft.com/office/officeart/2018/2/layout/IconLabelDescriptionList"/>
    <dgm:cxn modelId="{ED5D5DD3-5B30-4693-8500-9268D509C07E}" type="presParOf" srcId="{FBF8D06A-8BEA-4292-A486-0575488E5281}" destId="{224E989B-173E-4E36-B902-FA992F8416A5}" srcOrd="3" destOrd="0" presId="urn:microsoft.com/office/officeart/2018/2/layout/IconLabelDescriptionList"/>
    <dgm:cxn modelId="{D377206E-41F2-4B86-8997-73AA07A95783}" type="presParOf" srcId="{FBF8D06A-8BEA-4292-A486-0575488E5281}" destId="{962243FF-D20A-4757-A136-25ECC865C841}" srcOrd="4" destOrd="0" presId="urn:microsoft.com/office/officeart/2018/2/layout/IconLabelDescriptionList"/>
    <dgm:cxn modelId="{B00EBB71-40F4-4CB7-9A3C-F61E7A663471}" type="presParOf" srcId="{F5DA9A3D-0B02-4BE5-A5CA-DB504B909190}" destId="{E5D04826-A808-4FC9-8301-448B160FBEE2}" srcOrd="1" destOrd="0" presId="urn:microsoft.com/office/officeart/2018/2/layout/IconLabelDescriptionList"/>
    <dgm:cxn modelId="{4346C771-B31C-4A61-9809-CC88F4ECC439}" type="presParOf" srcId="{F5DA9A3D-0B02-4BE5-A5CA-DB504B909190}" destId="{5EAA99BC-6F34-41DA-B4BB-9EB1E3E59C67}" srcOrd="2" destOrd="0" presId="urn:microsoft.com/office/officeart/2018/2/layout/IconLabelDescriptionList"/>
    <dgm:cxn modelId="{9ED47677-EB92-4B67-928A-4CE262FDD6CC}" type="presParOf" srcId="{5EAA99BC-6F34-41DA-B4BB-9EB1E3E59C67}" destId="{83C41D42-0584-4E37-9BA3-61714418195D}" srcOrd="0" destOrd="0" presId="urn:microsoft.com/office/officeart/2018/2/layout/IconLabelDescriptionList"/>
    <dgm:cxn modelId="{B7402F99-6AF1-4D53-9316-6CCA8AA489CC}" type="presParOf" srcId="{5EAA99BC-6F34-41DA-B4BB-9EB1E3E59C67}" destId="{667959A4-26BB-4967-AFB5-E6F82D3EC865}" srcOrd="1" destOrd="0" presId="urn:microsoft.com/office/officeart/2018/2/layout/IconLabelDescriptionList"/>
    <dgm:cxn modelId="{AC58688F-2783-47E5-B034-206EA9F21067}" type="presParOf" srcId="{5EAA99BC-6F34-41DA-B4BB-9EB1E3E59C67}" destId="{C29C7146-B160-4782-9CDE-CC7F0AB8435B}" srcOrd="2" destOrd="0" presId="urn:microsoft.com/office/officeart/2018/2/layout/IconLabelDescriptionList"/>
    <dgm:cxn modelId="{E429BCB1-91A9-490B-953C-6C5E602AD713}" type="presParOf" srcId="{5EAA99BC-6F34-41DA-B4BB-9EB1E3E59C67}" destId="{20EA21C2-E6CD-40D7-97E7-A54FCB751E81}" srcOrd="3" destOrd="0" presId="urn:microsoft.com/office/officeart/2018/2/layout/IconLabelDescriptionList"/>
    <dgm:cxn modelId="{8D9CE355-C2B7-4523-A4ED-2EBC24A98D6C}" type="presParOf" srcId="{5EAA99BC-6F34-41DA-B4BB-9EB1E3E59C67}" destId="{F0C147BB-DC6D-495F-A479-33494944C1DF}" srcOrd="4" destOrd="0" presId="urn:microsoft.com/office/officeart/2018/2/layout/IconLabelDescriptionList"/>
    <dgm:cxn modelId="{5EEA7471-7D1A-4301-A242-7CDA9E844233}" type="presParOf" srcId="{F5DA9A3D-0B02-4BE5-A5CA-DB504B909190}" destId="{E0B2CE8B-2B90-402B-B265-79562C93473A}" srcOrd="3" destOrd="0" presId="urn:microsoft.com/office/officeart/2018/2/layout/IconLabelDescriptionList"/>
    <dgm:cxn modelId="{2C062ACF-C34B-4D69-BFFB-6FB4DA2CF249}" type="presParOf" srcId="{F5DA9A3D-0B02-4BE5-A5CA-DB504B909190}" destId="{DDD05E0C-0223-47FB-8995-C4508BBD756C}" srcOrd="4" destOrd="0" presId="urn:microsoft.com/office/officeart/2018/2/layout/IconLabelDescriptionList"/>
    <dgm:cxn modelId="{57E3ECF3-45C7-487A-9B04-AF024986C3F2}" type="presParOf" srcId="{DDD05E0C-0223-47FB-8995-C4508BBD756C}" destId="{0C7BAFDC-AA91-42CE-8FEA-F73A97BD6222}" srcOrd="0" destOrd="0" presId="urn:microsoft.com/office/officeart/2018/2/layout/IconLabelDescriptionList"/>
    <dgm:cxn modelId="{69F58121-D5A9-4E40-96F3-C3788E672715}" type="presParOf" srcId="{DDD05E0C-0223-47FB-8995-C4508BBD756C}" destId="{938799F5-5CA7-4191-BD10-90755E30C5E8}" srcOrd="1" destOrd="0" presId="urn:microsoft.com/office/officeart/2018/2/layout/IconLabelDescriptionList"/>
    <dgm:cxn modelId="{121A2933-AEFC-4CC8-9E57-8890C7F38F05}" type="presParOf" srcId="{DDD05E0C-0223-47FB-8995-C4508BBD756C}" destId="{7927480E-CD60-4946-A2FB-46F871841109}" srcOrd="2" destOrd="0" presId="urn:microsoft.com/office/officeart/2018/2/layout/IconLabelDescriptionList"/>
    <dgm:cxn modelId="{BD6B4F75-ABDF-443D-B913-D810AACD79BE}" type="presParOf" srcId="{DDD05E0C-0223-47FB-8995-C4508BBD756C}" destId="{C2487AC7-4FF3-4C38-841D-D39D233C91DB}" srcOrd="3" destOrd="0" presId="urn:microsoft.com/office/officeart/2018/2/layout/IconLabelDescriptionList"/>
    <dgm:cxn modelId="{FC797D46-9489-49A0-A4A8-34D8E9EAEC29}" type="presParOf" srcId="{DDD05E0C-0223-47FB-8995-C4508BBD756C}" destId="{8232A115-D774-4A86-8B59-7963D677CB7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9DEFE9-E524-482F-8985-885B43C80DB8}"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KE"/>
        </a:p>
      </dgm:t>
    </dgm:pt>
    <dgm:pt modelId="{FE382C0C-2EC3-43BB-BEED-36D212FDF1B9}">
      <dgm:prSet phldrT="[Text]"/>
      <dgm:spPr/>
      <dgm:t>
        <a:bodyPr/>
        <a:lstStyle/>
        <a:p>
          <a:r>
            <a:rPr lang="en-US" b="0">
              <a:latin typeface="Arial" panose="020B0604020202020204" pitchFamily="34" charset="0"/>
              <a:cs typeface="Arial" panose="020B0604020202020204" pitchFamily="34" charset="0"/>
            </a:rPr>
            <a:t>Limited awareness</a:t>
          </a:r>
          <a:endParaRPr lang="en-KE" b="0">
            <a:latin typeface="Arial" panose="020B0604020202020204" pitchFamily="34" charset="0"/>
            <a:cs typeface="Arial" panose="020B0604020202020204" pitchFamily="34" charset="0"/>
          </a:endParaRPr>
        </a:p>
      </dgm:t>
    </dgm:pt>
    <dgm:pt modelId="{8ACE7F4B-F1E7-44DF-BAE5-63EA92977506}" type="parTrans" cxnId="{1BB6BD6B-5080-4EDE-89E7-E86EEBD7AE86}">
      <dgm:prSet/>
      <dgm:spPr/>
      <dgm:t>
        <a:bodyPr/>
        <a:lstStyle/>
        <a:p>
          <a:endParaRPr lang="en-KE" b="1"/>
        </a:p>
      </dgm:t>
    </dgm:pt>
    <dgm:pt modelId="{2C18212B-F388-4AE0-B360-DD2C553CC63E}" type="sibTrans" cxnId="{1BB6BD6B-5080-4EDE-89E7-E86EEBD7AE86}">
      <dgm:prSet/>
      <dgm:spPr/>
      <dgm:t>
        <a:bodyPr/>
        <a:lstStyle/>
        <a:p>
          <a:endParaRPr lang="en-KE" b="1"/>
        </a:p>
      </dgm:t>
    </dgm:pt>
    <dgm:pt modelId="{C5CE1B9C-5E3C-4214-9E6A-F5B0B0C5C823}">
      <dgm:prSet phldrT="[Text]"/>
      <dgm:spPr/>
      <dgm:t>
        <a:bodyPr/>
        <a:lstStyle/>
        <a:p>
          <a:pPr rtl="0"/>
          <a:r>
            <a:rPr lang="en-US" b="0">
              <a:latin typeface="Arial" panose="020B0604020202020204" pitchFamily="34" charset="0"/>
              <a:cs typeface="Arial" panose="020B0604020202020204" pitchFamily="34" charset="0"/>
            </a:rPr>
            <a:t>Misaligned policies </a:t>
          </a:r>
          <a:endParaRPr lang="en-KE" b="0">
            <a:latin typeface="Arial" panose="020B0604020202020204" pitchFamily="34" charset="0"/>
            <a:cs typeface="Arial" panose="020B0604020202020204" pitchFamily="34" charset="0"/>
          </a:endParaRPr>
        </a:p>
      </dgm:t>
    </dgm:pt>
    <dgm:pt modelId="{FAAD5FC6-6AC0-4E8F-B1A8-E2D19CD3A212}" type="parTrans" cxnId="{872A7E29-2400-4399-8861-ED630737F82D}">
      <dgm:prSet/>
      <dgm:spPr/>
      <dgm:t>
        <a:bodyPr/>
        <a:lstStyle/>
        <a:p>
          <a:endParaRPr lang="en-KE" b="1"/>
        </a:p>
      </dgm:t>
    </dgm:pt>
    <dgm:pt modelId="{E96F18FE-3E13-4018-B911-1D6F44E17B09}" type="sibTrans" cxnId="{872A7E29-2400-4399-8861-ED630737F82D}">
      <dgm:prSet/>
      <dgm:spPr/>
      <dgm:t>
        <a:bodyPr/>
        <a:lstStyle/>
        <a:p>
          <a:endParaRPr lang="en-KE" b="1"/>
        </a:p>
      </dgm:t>
    </dgm:pt>
    <dgm:pt modelId="{104CAFBF-B873-4585-B83B-5BF7206E5279}">
      <dgm:prSet phldrT="[Text]"/>
      <dgm:spPr/>
      <dgm:t>
        <a:bodyPr/>
        <a:lstStyle/>
        <a:p>
          <a:r>
            <a:rPr lang="en-US" b="0">
              <a:latin typeface="Arial" panose="020B0604020202020204" pitchFamily="34" charset="0"/>
              <a:cs typeface="Arial" panose="020B0604020202020204" pitchFamily="34" charset="0"/>
            </a:rPr>
            <a:t>Donor indifference</a:t>
          </a:r>
          <a:endParaRPr lang="en-KE" b="0">
            <a:latin typeface="Arial" panose="020B0604020202020204" pitchFamily="34" charset="0"/>
            <a:cs typeface="Arial" panose="020B0604020202020204" pitchFamily="34" charset="0"/>
          </a:endParaRPr>
        </a:p>
      </dgm:t>
    </dgm:pt>
    <dgm:pt modelId="{7596C4E4-6060-407E-B472-51D30DE8E7A8}" type="parTrans" cxnId="{06A91DC0-F2E5-494F-99D6-3A110D6B04EF}">
      <dgm:prSet/>
      <dgm:spPr/>
      <dgm:t>
        <a:bodyPr/>
        <a:lstStyle/>
        <a:p>
          <a:endParaRPr lang="en-KE" b="1"/>
        </a:p>
      </dgm:t>
    </dgm:pt>
    <dgm:pt modelId="{AE29DB23-84A9-4FFE-9E1D-C50EC1BEFC4D}" type="sibTrans" cxnId="{06A91DC0-F2E5-494F-99D6-3A110D6B04EF}">
      <dgm:prSet/>
      <dgm:spPr/>
      <dgm:t>
        <a:bodyPr/>
        <a:lstStyle/>
        <a:p>
          <a:endParaRPr lang="en-KE" b="1"/>
        </a:p>
      </dgm:t>
    </dgm:pt>
    <dgm:pt modelId="{7086BC94-2E3C-48E7-BB4C-CF77A75D4D4D}">
      <dgm:prSet phldrT="[Text]"/>
      <dgm:spPr/>
      <dgm:t>
        <a:bodyPr/>
        <a:lstStyle/>
        <a:p>
          <a:pPr rtl="0"/>
          <a:r>
            <a:rPr lang="en-US" b="0">
              <a:latin typeface="Arial" panose="020B0604020202020204" pitchFamily="34" charset="0"/>
              <a:cs typeface="Arial" panose="020B0604020202020204" pitchFamily="34" charset="0"/>
            </a:rPr>
            <a:t>Structural inequalities </a:t>
          </a:r>
          <a:endParaRPr lang="en-KE" b="0">
            <a:latin typeface="Arial" panose="020B0604020202020204" pitchFamily="34" charset="0"/>
            <a:cs typeface="Arial" panose="020B0604020202020204" pitchFamily="34" charset="0"/>
          </a:endParaRPr>
        </a:p>
      </dgm:t>
    </dgm:pt>
    <dgm:pt modelId="{C70A791E-0CF5-4E92-B7AD-17097CA802B9}" type="parTrans" cxnId="{BE7B0FBC-138E-4B2B-95EC-0F734D2D80B9}">
      <dgm:prSet/>
      <dgm:spPr/>
      <dgm:t>
        <a:bodyPr/>
        <a:lstStyle/>
        <a:p>
          <a:endParaRPr lang="en-KE" b="1"/>
        </a:p>
      </dgm:t>
    </dgm:pt>
    <dgm:pt modelId="{E7D82C23-949D-4927-B225-80934F69A5F9}" type="sibTrans" cxnId="{BE7B0FBC-138E-4B2B-95EC-0F734D2D80B9}">
      <dgm:prSet/>
      <dgm:spPr/>
      <dgm:t>
        <a:bodyPr/>
        <a:lstStyle/>
        <a:p>
          <a:endParaRPr lang="en-KE" b="1"/>
        </a:p>
      </dgm:t>
    </dgm:pt>
    <dgm:pt modelId="{235ED687-C096-4358-ABBA-BB7E076F4CA9}">
      <dgm:prSet phldrT="[Text]"/>
      <dgm:spPr/>
      <dgm:t>
        <a:bodyPr/>
        <a:lstStyle/>
        <a:p>
          <a:r>
            <a:rPr lang="en-US" b="0">
              <a:latin typeface="Arial" panose="020B0604020202020204" pitchFamily="34" charset="0"/>
              <a:cs typeface="Arial" panose="020B0604020202020204" pitchFamily="34" charset="0"/>
            </a:rPr>
            <a:t>Resource</a:t>
          </a:r>
          <a:r>
            <a:rPr lang="en-US" b="1">
              <a:latin typeface="Arial" panose="020B0604020202020204" pitchFamily="34" charset="0"/>
              <a:cs typeface="Arial" panose="020B0604020202020204" pitchFamily="34" charset="0"/>
            </a:rPr>
            <a:t> </a:t>
          </a:r>
          <a:r>
            <a:rPr lang="en-US" b="0">
              <a:latin typeface="Arial" panose="020B0604020202020204" pitchFamily="34" charset="0"/>
              <a:cs typeface="Arial" panose="020B0604020202020204" pitchFamily="34" charset="0"/>
            </a:rPr>
            <a:t>constraints</a:t>
          </a:r>
          <a:endParaRPr lang="en-KE" b="0">
            <a:latin typeface="Arial" panose="020B0604020202020204" pitchFamily="34" charset="0"/>
            <a:cs typeface="Arial" panose="020B0604020202020204" pitchFamily="34" charset="0"/>
          </a:endParaRPr>
        </a:p>
      </dgm:t>
    </dgm:pt>
    <dgm:pt modelId="{BD7A50AA-D424-4E71-AAAF-514EEEC29A5F}" type="parTrans" cxnId="{1333E903-EA1E-45CB-B011-8571837A76B9}">
      <dgm:prSet/>
      <dgm:spPr/>
      <dgm:t>
        <a:bodyPr/>
        <a:lstStyle/>
        <a:p>
          <a:endParaRPr lang="en-KE" b="1"/>
        </a:p>
      </dgm:t>
    </dgm:pt>
    <dgm:pt modelId="{E9D42C81-0B26-47CE-A227-90BA733AC048}" type="sibTrans" cxnId="{1333E903-EA1E-45CB-B011-8571837A76B9}">
      <dgm:prSet/>
      <dgm:spPr/>
      <dgm:t>
        <a:bodyPr/>
        <a:lstStyle/>
        <a:p>
          <a:endParaRPr lang="en-KE" b="1"/>
        </a:p>
      </dgm:t>
    </dgm:pt>
    <dgm:pt modelId="{A27BC9E4-DCA7-4813-807D-35BFD948696D}" type="pres">
      <dgm:prSet presAssocID="{5A9DEFE9-E524-482F-8985-885B43C80DB8}" presName="vert0" presStyleCnt="0">
        <dgm:presLayoutVars>
          <dgm:dir/>
          <dgm:animOne val="branch"/>
          <dgm:animLvl val="lvl"/>
        </dgm:presLayoutVars>
      </dgm:prSet>
      <dgm:spPr/>
    </dgm:pt>
    <dgm:pt modelId="{052D3083-FA18-4B8D-9728-610A813E6C85}" type="pres">
      <dgm:prSet presAssocID="{FE382C0C-2EC3-43BB-BEED-36D212FDF1B9}" presName="thickLine" presStyleLbl="alignNode1" presStyleIdx="0" presStyleCnt="5"/>
      <dgm:spPr/>
    </dgm:pt>
    <dgm:pt modelId="{10B0895A-668E-4577-BB76-DD7E7C07FFC6}" type="pres">
      <dgm:prSet presAssocID="{FE382C0C-2EC3-43BB-BEED-36D212FDF1B9}" presName="horz1" presStyleCnt="0"/>
      <dgm:spPr/>
    </dgm:pt>
    <dgm:pt modelId="{2B1F407B-AC32-4839-A8E3-5346AD031274}" type="pres">
      <dgm:prSet presAssocID="{FE382C0C-2EC3-43BB-BEED-36D212FDF1B9}" presName="tx1" presStyleLbl="revTx" presStyleIdx="0" presStyleCnt="5"/>
      <dgm:spPr/>
    </dgm:pt>
    <dgm:pt modelId="{E89DC31B-BB1F-49DF-A43B-32A41C960DD9}" type="pres">
      <dgm:prSet presAssocID="{FE382C0C-2EC3-43BB-BEED-36D212FDF1B9}" presName="vert1" presStyleCnt="0"/>
      <dgm:spPr/>
    </dgm:pt>
    <dgm:pt modelId="{9CC4D674-137A-40FB-B9F1-E9F6D3AACC29}" type="pres">
      <dgm:prSet presAssocID="{235ED687-C096-4358-ABBA-BB7E076F4CA9}" presName="thickLine" presStyleLbl="alignNode1" presStyleIdx="1" presStyleCnt="5"/>
      <dgm:spPr/>
    </dgm:pt>
    <dgm:pt modelId="{21555E61-8EE2-4BF2-893D-27EA71B33998}" type="pres">
      <dgm:prSet presAssocID="{235ED687-C096-4358-ABBA-BB7E076F4CA9}" presName="horz1" presStyleCnt="0"/>
      <dgm:spPr/>
    </dgm:pt>
    <dgm:pt modelId="{F9D131C9-CF0E-4C97-980E-EEB9C04A60C0}" type="pres">
      <dgm:prSet presAssocID="{235ED687-C096-4358-ABBA-BB7E076F4CA9}" presName="tx1" presStyleLbl="revTx" presStyleIdx="1" presStyleCnt="5"/>
      <dgm:spPr/>
    </dgm:pt>
    <dgm:pt modelId="{00491951-9B16-410A-BD49-27C4EAC3BBCF}" type="pres">
      <dgm:prSet presAssocID="{235ED687-C096-4358-ABBA-BB7E076F4CA9}" presName="vert1" presStyleCnt="0"/>
      <dgm:spPr/>
    </dgm:pt>
    <dgm:pt modelId="{76C9A897-DDE9-4417-8C63-E439B5F8355C}" type="pres">
      <dgm:prSet presAssocID="{C5CE1B9C-5E3C-4214-9E6A-F5B0B0C5C823}" presName="thickLine" presStyleLbl="alignNode1" presStyleIdx="2" presStyleCnt="5"/>
      <dgm:spPr/>
    </dgm:pt>
    <dgm:pt modelId="{33221AC4-7C6F-46E1-88AA-BC08DAFB89B9}" type="pres">
      <dgm:prSet presAssocID="{C5CE1B9C-5E3C-4214-9E6A-F5B0B0C5C823}" presName="horz1" presStyleCnt="0"/>
      <dgm:spPr/>
    </dgm:pt>
    <dgm:pt modelId="{ED58FFDD-FDAF-4CE0-AA06-FE87277F1ED8}" type="pres">
      <dgm:prSet presAssocID="{C5CE1B9C-5E3C-4214-9E6A-F5B0B0C5C823}" presName="tx1" presStyleLbl="revTx" presStyleIdx="2" presStyleCnt="5"/>
      <dgm:spPr/>
    </dgm:pt>
    <dgm:pt modelId="{25A3A0F9-FB6E-4557-B117-5F3D988450BF}" type="pres">
      <dgm:prSet presAssocID="{C5CE1B9C-5E3C-4214-9E6A-F5B0B0C5C823}" presName="vert1" presStyleCnt="0"/>
      <dgm:spPr/>
    </dgm:pt>
    <dgm:pt modelId="{53D7B6A6-AB45-447A-82BE-E4E7BCF666CC}" type="pres">
      <dgm:prSet presAssocID="{7086BC94-2E3C-48E7-BB4C-CF77A75D4D4D}" presName="thickLine" presStyleLbl="alignNode1" presStyleIdx="3" presStyleCnt="5"/>
      <dgm:spPr/>
    </dgm:pt>
    <dgm:pt modelId="{292630E9-0638-4246-817E-259E96CA528E}" type="pres">
      <dgm:prSet presAssocID="{7086BC94-2E3C-48E7-BB4C-CF77A75D4D4D}" presName="horz1" presStyleCnt="0"/>
      <dgm:spPr/>
    </dgm:pt>
    <dgm:pt modelId="{2A0D5E1B-8C28-4F7B-BF73-333166300DFD}" type="pres">
      <dgm:prSet presAssocID="{7086BC94-2E3C-48E7-BB4C-CF77A75D4D4D}" presName="tx1" presStyleLbl="revTx" presStyleIdx="3" presStyleCnt="5"/>
      <dgm:spPr/>
    </dgm:pt>
    <dgm:pt modelId="{48321380-8231-4E7C-AE75-F1661A2F87CE}" type="pres">
      <dgm:prSet presAssocID="{7086BC94-2E3C-48E7-BB4C-CF77A75D4D4D}" presName="vert1" presStyleCnt="0"/>
      <dgm:spPr/>
    </dgm:pt>
    <dgm:pt modelId="{70AA99E0-F735-407B-8AC6-08D4ED6017A9}" type="pres">
      <dgm:prSet presAssocID="{104CAFBF-B873-4585-B83B-5BF7206E5279}" presName="thickLine" presStyleLbl="alignNode1" presStyleIdx="4" presStyleCnt="5"/>
      <dgm:spPr/>
    </dgm:pt>
    <dgm:pt modelId="{1AD4E6F7-C402-45F5-A432-E0173A54AAF2}" type="pres">
      <dgm:prSet presAssocID="{104CAFBF-B873-4585-B83B-5BF7206E5279}" presName="horz1" presStyleCnt="0"/>
      <dgm:spPr/>
    </dgm:pt>
    <dgm:pt modelId="{3E8B55F3-435B-4E04-B914-3370852ED149}" type="pres">
      <dgm:prSet presAssocID="{104CAFBF-B873-4585-B83B-5BF7206E5279}" presName="tx1" presStyleLbl="revTx" presStyleIdx="4" presStyleCnt="5"/>
      <dgm:spPr/>
    </dgm:pt>
    <dgm:pt modelId="{BA79C263-8755-4C95-AA53-BCE37267861A}" type="pres">
      <dgm:prSet presAssocID="{104CAFBF-B873-4585-B83B-5BF7206E5279}" presName="vert1" presStyleCnt="0"/>
      <dgm:spPr/>
    </dgm:pt>
  </dgm:ptLst>
  <dgm:cxnLst>
    <dgm:cxn modelId="{1333E903-EA1E-45CB-B011-8571837A76B9}" srcId="{5A9DEFE9-E524-482F-8985-885B43C80DB8}" destId="{235ED687-C096-4358-ABBA-BB7E076F4CA9}" srcOrd="1" destOrd="0" parTransId="{BD7A50AA-D424-4E71-AAAF-514EEEC29A5F}" sibTransId="{E9D42C81-0B26-47CE-A227-90BA733AC048}"/>
    <dgm:cxn modelId="{872A7E29-2400-4399-8861-ED630737F82D}" srcId="{5A9DEFE9-E524-482F-8985-885B43C80DB8}" destId="{C5CE1B9C-5E3C-4214-9E6A-F5B0B0C5C823}" srcOrd="2" destOrd="0" parTransId="{FAAD5FC6-6AC0-4E8F-B1A8-E2D19CD3A212}" sibTransId="{E96F18FE-3E13-4018-B911-1D6F44E17B09}"/>
    <dgm:cxn modelId="{800CF238-7741-4B09-AEE3-64C06D6D4795}" type="presOf" srcId="{7086BC94-2E3C-48E7-BB4C-CF77A75D4D4D}" destId="{2A0D5E1B-8C28-4F7B-BF73-333166300DFD}" srcOrd="0" destOrd="0" presId="urn:microsoft.com/office/officeart/2008/layout/LinedList"/>
    <dgm:cxn modelId="{EFF9A640-6C62-442A-9E32-874B8B67CF77}" type="presOf" srcId="{FE382C0C-2EC3-43BB-BEED-36D212FDF1B9}" destId="{2B1F407B-AC32-4839-A8E3-5346AD031274}" srcOrd="0" destOrd="0" presId="urn:microsoft.com/office/officeart/2008/layout/LinedList"/>
    <dgm:cxn modelId="{1BB6BD6B-5080-4EDE-89E7-E86EEBD7AE86}" srcId="{5A9DEFE9-E524-482F-8985-885B43C80DB8}" destId="{FE382C0C-2EC3-43BB-BEED-36D212FDF1B9}" srcOrd="0" destOrd="0" parTransId="{8ACE7F4B-F1E7-44DF-BAE5-63EA92977506}" sibTransId="{2C18212B-F388-4AE0-B360-DD2C553CC63E}"/>
    <dgm:cxn modelId="{4CBD8180-A5B2-401C-9437-1028F4A874C2}" type="presOf" srcId="{C5CE1B9C-5E3C-4214-9E6A-F5B0B0C5C823}" destId="{ED58FFDD-FDAF-4CE0-AA06-FE87277F1ED8}" srcOrd="0" destOrd="0" presId="urn:microsoft.com/office/officeart/2008/layout/LinedList"/>
    <dgm:cxn modelId="{437EB287-3739-43CF-9807-E6C0D10D7D59}" type="presOf" srcId="{5A9DEFE9-E524-482F-8985-885B43C80DB8}" destId="{A27BC9E4-DCA7-4813-807D-35BFD948696D}" srcOrd="0" destOrd="0" presId="urn:microsoft.com/office/officeart/2008/layout/LinedList"/>
    <dgm:cxn modelId="{7D28E5B9-A385-45BC-B69F-0AE7C0EDB36C}" type="presOf" srcId="{104CAFBF-B873-4585-B83B-5BF7206E5279}" destId="{3E8B55F3-435B-4E04-B914-3370852ED149}" srcOrd="0" destOrd="0" presId="urn:microsoft.com/office/officeart/2008/layout/LinedList"/>
    <dgm:cxn modelId="{BE7B0FBC-138E-4B2B-95EC-0F734D2D80B9}" srcId="{5A9DEFE9-E524-482F-8985-885B43C80DB8}" destId="{7086BC94-2E3C-48E7-BB4C-CF77A75D4D4D}" srcOrd="3" destOrd="0" parTransId="{C70A791E-0CF5-4E92-B7AD-17097CA802B9}" sibTransId="{E7D82C23-949D-4927-B225-80934F69A5F9}"/>
    <dgm:cxn modelId="{06A91DC0-F2E5-494F-99D6-3A110D6B04EF}" srcId="{5A9DEFE9-E524-482F-8985-885B43C80DB8}" destId="{104CAFBF-B873-4585-B83B-5BF7206E5279}" srcOrd="4" destOrd="0" parTransId="{7596C4E4-6060-407E-B472-51D30DE8E7A8}" sibTransId="{AE29DB23-84A9-4FFE-9E1D-C50EC1BEFC4D}"/>
    <dgm:cxn modelId="{8F14B4D0-4F74-4794-B8E7-86E2231962FE}" type="presOf" srcId="{235ED687-C096-4358-ABBA-BB7E076F4CA9}" destId="{F9D131C9-CF0E-4C97-980E-EEB9C04A60C0}" srcOrd="0" destOrd="0" presId="urn:microsoft.com/office/officeart/2008/layout/LinedList"/>
    <dgm:cxn modelId="{890C8105-BB79-4800-A97C-265C43997D29}" type="presParOf" srcId="{A27BC9E4-DCA7-4813-807D-35BFD948696D}" destId="{052D3083-FA18-4B8D-9728-610A813E6C85}" srcOrd="0" destOrd="0" presId="urn:microsoft.com/office/officeart/2008/layout/LinedList"/>
    <dgm:cxn modelId="{1B2A1670-BA2F-4B2A-874D-3B50219503AA}" type="presParOf" srcId="{A27BC9E4-DCA7-4813-807D-35BFD948696D}" destId="{10B0895A-668E-4577-BB76-DD7E7C07FFC6}" srcOrd="1" destOrd="0" presId="urn:microsoft.com/office/officeart/2008/layout/LinedList"/>
    <dgm:cxn modelId="{2ECAFAED-1D28-40D9-A2D0-DF6D65984CCA}" type="presParOf" srcId="{10B0895A-668E-4577-BB76-DD7E7C07FFC6}" destId="{2B1F407B-AC32-4839-A8E3-5346AD031274}" srcOrd="0" destOrd="0" presId="urn:microsoft.com/office/officeart/2008/layout/LinedList"/>
    <dgm:cxn modelId="{106435C6-224A-4148-85D3-1404283F4D5E}" type="presParOf" srcId="{10B0895A-668E-4577-BB76-DD7E7C07FFC6}" destId="{E89DC31B-BB1F-49DF-A43B-32A41C960DD9}" srcOrd="1" destOrd="0" presId="urn:microsoft.com/office/officeart/2008/layout/LinedList"/>
    <dgm:cxn modelId="{8343B43D-F604-4344-8803-3E313781D0FA}" type="presParOf" srcId="{A27BC9E4-DCA7-4813-807D-35BFD948696D}" destId="{9CC4D674-137A-40FB-B9F1-E9F6D3AACC29}" srcOrd="2" destOrd="0" presId="urn:microsoft.com/office/officeart/2008/layout/LinedList"/>
    <dgm:cxn modelId="{F7F035AA-BE68-4E6B-8D12-8611B5CCC451}" type="presParOf" srcId="{A27BC9E4-DCA7-4813-807D-35BFD948696D}" destId="{21555E61-8EE2-4BF2-893D-27EA71B33998}" srcOrd="3" destOrd="0" presId="urn:microsoft.com/office/officeart/2008/layout/LinedList"/>
    <dgm:cxn modelId="{FB8D4B19-3430-4A26-B893-5E69839127C6}" type="presParOf" srcId="{21555E61-8EE2-4BF2-893D-27EA71B33998}" destId="{F9D131C9-CF0E-4C97-980E-EEB9C04A60C0}" srcOrd="0" destOrd="0" presId="urn:microsoft.com/office/officeart/2008/layout/LinedList"/>
    <dgm:cxn modelId="{7AD5AC30-B630-4C15-B231-50B896A4E3F1}" type="presParOf" srcId="{21555E61-8EE2-4BF2-893D-27EA71B33998}" destId="{00491951-9B16-410A-BD49-27C4EAC3BBCF}" srcOrd="1" destOrd="0" presId="urn:microsoft.com/office/officeart/2008/layout/LinedList"/>
    <dgm:cxn modelId="{9EDF2F11-252F-4B18-B1B2-1AB904C2F9C0}" type="presParOf" srcId="{A27BC9E4-DCA7-4813-807D-35BFD948696D}" destId="{76C9A897-DDE9-4417-8C63-E439B5F8355C}" srcOrd="4" destOrd="0" presId="urn:microsoft.com/office/officeart/2008/layout/LinedList"/>
    <dgm:cxn modelId="{816427D9-F9E7-4CAA-8C0A-8DF0012FC99A}" type="presParOf" srcId="{A27BC9E4-DCA7-4813-807D-35BFD948696D}" destId="{33221AC4-7C6F-46E1-88AA-BC08DAFB89B9}" srcOrd="5" destOrd="0" presId="urn:microsoft.com/office/officeart/2008/layout/LinedList"/>
    <dgm:cxn modelId="{8036E770-1288-40CD-B021-07C2887361C7}" type="presParOf" srcId="{33221AC4-7C6F-46E1-88AA-BC08DAFB89B9}" destId="{ED58FFDD-FDAF-4CE0-AA06-FE87277F1ED8}" srcOrd="0" destOrd="0" presId="urn:microsoft.com/office/officeart/2008/layout/LinedList"/>
    <dgm:cxn modelId="{ECD26934-12E7-4F56-A9A1-2AD73C14229A}" type="presParOf" srcId="{33221AC4-7C6F-46E1-88AA-BC08DAFB89B9}" destId="{25A3A0F9-FB6E-4557-B117-5F3D988450BF}" srcOrd="1" destOrd="0" presId="urn:microsoft.com/office/officeart/2008/layout/LinedList"/>
    <dgm:cxn modelId="{BAA9730E-D3E4-4CB3-8E45-1164681414F7}" type="presParOf" srcId="{A27BC9E4-DCA7-4813-807D-35BFD948696D}" destId="{53D7B6A6-AB45-447A-82BE-E4E7BCF666CC}" srcOrd="6" destOrd="0" presId="urn:microsoft.com/office/officeart/2008/layout/LinedList"/>
    <dgm:cxn modelId="{EE990498-4D81-495D-AE4E-B8481A265D26}" type="presParOf" srcId="{A27BC9E4-DCA7-4813-807D-35BFD948696D}" destId="{292630E9-0638-4246-817E-259E96CA528E}" srcOrd="7" destOrd="0" presId="urn:microsoft.com/office/officeart/2008/layout/LinedList"/>
    <dgm:cxn modelId="{FF443DE8-C463-46BA-BF68-C021BDA0C5CA}" type="presParOf" srcId="{292630E9-0638-4246-817E-259E96CA528E}" destId="{2A0D5E1B-8C28-4F7B-BF73-333166300DFD}" srcOrd="0" destOrd="0" presId="urn:microsoft.com/office/officeart/2008/layout/LinedList"/>
    <dgm:cxn modelId="{432E4E74-DDFC-4ED7-B512-2960E89839BD}" type="presParOf" srcId="{292630E9-0638-4246-817E-259E96CA528E}" destId="{48321380-8231-4E7C-AE75-F1661A2F87CE}" srcOrd="1" destOrd="0" presId="urn:microsoft.com/office/officeart/2008/layout/LinedList"/>
    <dgm:cxn modelId="{B3A732DA-DE25-4BBF-A1C0-948EE39B7E7A}" type="presParOf" srcId="{A27BC9E4-DCA7-4813-807D-35BFD948696D}" destId="{70AA99E0-F735-407B-8AC6-08D4ED6017A9}" srcOrd="8" destOrd="0" presId="urn:microsoft.com/office/officeart/2008/layout/LinedList"/>
    <dgm:cxn modelId="{B9688BD8-C1B0-4ADE-9F34-20316B8BDE78}" type="presParOf" srcId="{A27BC9E4-DCA7-4813-807D-35BFD948696D}" destId="{1AD4E6F7-C402-45F5-A432-E0173A54AAF2}" srcOrd="9" destOrd="0" presId="urn:microsoft.com/office/officeart/2008/layout/LinedList"/>
    <dgm:cxn modelId="{E346433B-64EA-4B88-A3C1-82BA87EA35D2}" type="presParOf" srcId="{1AD4E6F7-C402-45F5-A432-E0173A54AAF2}" destId="{3E8B55F3-435B-4E04-B914-3370852ED149}" srcOrd="0" destOrd="0" presId="urn:microsoft.com/office/officeart/2008/layout/LinedList"/>
    <dgm:cxn modelId="{3B4A208F-7597-428D-88FB-AB38623A357E}" type="presParOf" srcId="{1AD4E6F7-C402-45F5-A432-E0173A54AAF2}" destId="{BA79C263-8755-4C95-AA53-BCE37267861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99CFD9-3ED7-4028-B25C-095A3C95AFE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254239E-C2FD-46EB-8B2D-F3AFACB56176}">
      <dgm:prSet custT="1"/>
      <dgm:spPr>
        <a:solidFill>
          <a:srgbClr val="002060"/>
        </a:solidFill>
      </dgm:spPr>
      <dgm:t>
        <a:bodyPr/>
        <a:lstStyle/>
        <a:p>
          <a:r>
            <a:rPr lang="en-US" sz="2200">
              <a:latin typeface="Arial" panose="020B0604020202020204" pitchFamily="34" charset="0"/>
              <a:cs typeface="Arial" panose="020B0604020202020204" pitchFamily="34" charset="0"/>
            </a:rPr>
            <a:t>There is considerable donor interest in gender-responsive budgeting initiatives</a:t>
          </a:r>
          <a:r>
            <a:rPr lang="en-US" sz="2200"/>
            <a:t>.</a:t>
          </a:r>
        </a:p>
      </dgm:t>
    </dgm:pt>
    <dgm:pt modelId="{64F26537-A882-41AB-9EBE-BFF27F3E3B5B}" type="parTrans" cxnId="{A953C223-2948-480F-A7FA-DB9E11DC6CE7}">
      <dgm:prSet/>
      <dgm:spPr/>
      <dgm:t>
        <a:bodyPr/>
        <a:lstStyle/>
        <a:p>
          <a:endParaRPr lang="en-US"/>
        </a:p>
      </dgm:t>
    </dgm:pt>
    <dgm:pt modelId="{44944649-45CB-4879-A51D-DB0433FE28A9}" type="sibTrans" cxnId="{A953C223-2948-480F-A7FA-DB9E11DC6CE7}">
      <dgm:prSet/>
      <dgm:spPr/>
      <dgm:t>
        <a:bodyPr/>
        <a:lstStyle/>
        <a:p>
          <a:endParaRPr lang="en-US"/>
        </a:p>
      </dgm:t>
    </dgm:pt>
    <dgm:pt modelId="{E3B855D0-67A6-4074-851A-98F3D2BE29A0}">
      <dgm:prSet custT="1"/>
      <dgm:spPr>
        <a:solidFill>
          <a:schemeClr val="accent2"/>
        </a:solidFill>
      </dgm:spPr>
      <dgm:t>
        <a:bodyPr/>
        <a:lstStyle/>
        <a:p>
          <a:r>
            <a:rPr lang="en-US" sz="2200">
              <a:latin typeface="Arial" panose="020B0604020202020204" pitchFamily="34" charset="0"/>
              <a:cs typeface="Arial" panose="020B0604020202020204" pitchFamily="34" charset="0"/>
            </a:rPr>
            <a:t>Donors are progressively advocating for projects that aim to achieve gender transformative outcomes, with gender–responsive budgeting as a critical catalyst. </a:t>
          </a:r>
        </a:p>
      </dgm:t>
    </dgm:pt>
    <dgm:pt modelId="{84A3A0E0-5767-4F67-9FC9-86D83C9DF00B}" type="parTrans" cxnId="{11358A08-E27C-4F09-BEDC-9731CC98D61F}">
      <dgm:prSet/>
      <dgm:spPr/>
      <dgm:t>
        <a:bodyPr/>
        <a:lstStyle/>
        <a:p>
          <a:endParaRPr lang="en-US"/>
        </a:p>
      </dgm:t>
    </dgm:pt>
    <dgm:pt modelId="{B87AC5BC-9443-4E6D-9698-30A17CC75CAF}" type="sibTrans" cxnId="{11358A08-E27C-4F09-BEDC-9731CC98D61F}">
      <dgm:prSet/>
      <dgm:spPr/>
      <dgm:t>
        <a:bodyPr/>
        <a:lstStyle/>
        <a:p>
          <a:endParaRPr lang="en-US"/>
        </a:p>
      </dgm:t>
    </dgm:pt>
    <dgm:pt modelId="{D747AC31-7A56-45E5-9E33-1988C2174AC7}">
      <dgm:prSet custT="1"/>
      <dgm:spPr>
        <a:solidFill>
          <a:schemeClr val="accent4"/>
        </a:solidFill>
      </dgm:spPr>
      <dgm:t>
        <a:bodyPr/>
        <a:lstStyle/>
        <a:p>
          <a:r>
            <a:rPr lang="en-US" sz="2200">
              <a:latin typeface="Arial" panose="020B0604020202020204" pitchFamily="34" charset="0"/>
              <a:cs typeface="Arial" panose="020B0604020202020204" pitchFamily="34" charset="0"/>
            </a:rPr>
            <a:t>Empowering women across various sectors of agriculture underscores the importance of implementing gender-responsive budgeting frameworks. </a:t>
          </a:r>
        </a:p>
      </dgm:t>
    </dgm:pt>
    <dgm:pt modelId="{407BB52A-D228-4705-AE7F-D6F392855E0E}" type="parTrans" cxnId="{6F2253CB-BE46-4F19-8CD6-2CFDFF324B2C}">
      <dgm:prSet/>
      <dgm:spPr/>
      <dgm:t>
        <a:bodyPr/>
        <a:lstStyle/>
        <a:p>
          <a:endParaRPr lang="en-US"/>
        </a:p>
      </dgm:t>
    </dgm:pt>
    <dgm:pt modelId="{BD3A95A1-07E1-4A3B-B718-00BCE946A65F}" type="sibTrans" cxnId="{6F2253CB-BE46-4F19-8CD6-2CFDFF324B2C}">
      <dgm:prSet/>
      <dgm:spPr/>
      <dgm:t>
        <a:bodyPr/>
        <a:lstStyle/>
        <a:p>
          <a:endParaRPr lang="en-US"/>
        </a:p>
      </dgm:t>
    </dgm:pt>
    <dgm:pt modelId="{E7F4DEA0-E27C-4D29-995A-BD272E2D1AE0}">
      <dgm:prSet custT="1"/>
      <dgm:spPr>
        <a:solidFill>
          <a:schemeClr val="tx1">
            <a:lumMod val="50000"/>
            <a:lumOff val="50000"/>
          </a:schemeClr>
        </a:solidFill>
      </dgm:spPr>
      <dgm:t>
        <a:bodyPr/>
        <a:lstStyle/>
        <a:p>
          <a:r>
            <a:rPr lang="en-US" sz="2200">
              <a:latin typeface="Arial" panose="020B0604020202020204" pitchFamily="34" charset="0"/>
              <a:cs typeface="Arial" panose="020B0604020202020204" pitchFamily="34" charset="0"/>
            </a:rPr>
            <a:t>Women-owned organizations, farmer’s groups, cooperatives, and other collectives led by women should prioritize engagement in gender-responsive learning initiatives </a:t>
          </a:r>
        </a:p>
      </dgm:t>
    </dgm:pt>
    <dgm:pt modelId="{D1A85643-8500-42E2-BF71-F0598C84D303}" type="parTrans" cxnId="{0B8158D3-15AF-4855-AE40-97CD122765CD}">
      <dgm:prSet/>
      <dgm:spPr/>
      <dgm:t>
        <a:bodyPr/>
        <a:lstStyle/>
        <a:p>
          <a:endParaRPr lang="en-US"/>
        </a:p>
      </dgm:t>
    </dgm:pt>
    <dgm:pt modelId="{94BEF74F-F204-4DA6-BF51-89AEA84229E6}" type="sibTrans" cxnId="{0B8158D3-15AF-4855-AE40-97CD122765CD}">
      <dgm:prSet/>
      <dgm:spPr/>
      <dgm:t>
        <a:bodyPr/>
        <a:lstStyle/>
        <a:p>
          <a:endParaRPr lang="en-US"/>
        </a:p>
      </dgm:t>
    </dgm:pt>
    <dgm:pt modelId="{54D20448-D7AA-4109-AF46-DC05C0597F22}" type="pres">
      <dgm:prSet presAssocID="{F699CFD9-3ED7-4028-B25C-095A3C95AFE3}" presName="linear" presStyleCnt="0">
        <dgm:presLayoutVars>
          <dgm:animLvl val="lvl"/>
          <dgm:resizeHandles val="exact"/>
        </dgm:presLayoutVars>
      </dgm:prSet>
      <dgm:spPr/>
    </dgm:pt>
    <dgm:pt modelId="{AD8F022A-BA91-45B6-841B-F9EECED2B2E8}" type="pres">
      <dgm:prSet presAssocID="{0254239E-C2FD-46EB-8B2D-F3AFACB56176}" presName="parentText" presStyleLbl="node1" presStyleIdx="0" presStyleCnt="4">
        <dgm:presLayoutVars>
          <dgm:chMax val="0"/>
          <dgm:bulletEnabled val="1"/>
        </dgm:presLayoutVars>
      </dgm:prSet>
      <dgm:spPr/>
    </dgm:pt>
    <dgm:pt modelId="{DBE29090-C683-476C-8906-6EAF0AD49733}" type="pres">
      <dgm:prSet presAssocID="{44944649-45CB-4879-A51D-DB0433FE28A9}" presName="spacer" presStyleCnt="0"/>
      <dgm:spPr/>
    </dgm:pt>
    <dgm:pt modelId="{0CEB731F-8CFC-4670-81CA-0878BAA99610}" type="pres">
      <dgm:prSet presAssocID="{E3B855D0-67A6-4074-851A-98F3D2BE29A0}" presName="parentText" presStyleLbl="node1" presStyleIdx="1" presStyleCnt="4">
        <dgm:presLayoutVars>
          <dgm:chMax val="0"/>
          <dgm:bulletEnabled val="1"/>
        </dgm:presLayoutVars>
      </dgm:prSet>
      <dgm:spPr/>
    </dgm:pt>
    <dgm:pt modelId="{3B10A5B9-1BFE-449C-8EF8-951411409BA1}" type="pres">
      <dgm:prSet presAssocID="{B87AC5BC-9443-4E6D-9698-30A17CC75CAF}" presName="spacer" presStyleCnt="0"/>
      <dgm:spPr/>
    </dgm:pt>
    <dgm:pt modelId="{3CA303E2-DB01-4C32-A313-D76B87180EBB}" type="pres">
      <dgm:prSet presAssocID="{D747AC31-7A56-45E5-9E33-1988C2174AC7}" presName="parentText" presStyleLbl="node1" presStyleIdx="2" presStyleCnt="4">
        <dgm:presLayoutVars>
          <dgm:chMax val="0"/>
          <dgm:bulletEnabled val="1"/>
        </dgm:presLayoutVars>
      </dgm:prSet>
      <dgm:spPr/>
    </dgm:pt>
    <dgm:pt modelId="{71B9262E-7A27-40FE-899F-FDFAC1EDDAAE}" type="pres">
      <dgm:prSet presAssocID="{BD3A95A1-07E1-4A3B-B718-00BCE946A65F}" presName="spacer" presStyleCnt="0"/>
      <dgm:spPr/>
    </dgm:pt>
    <dgm:pt modelId="{DD0DA64E-9FE0-49B1-8964-BA9B2081E682}" type="pres">
      <dgm:prSet presAssocID="{E7F4DEA0-E27C-4D29-995A-BD272E2D1AE0}" presName="parentText" presStyleLbl="node1" presStyleIdx="3" presStyleCnt="4">
        <dgm:presLayoutVars>
          <dgm:chMax val="0"/>
          <dgm:bulletEnabled val="1"/>
        </dgm:presLayoutVars>
      </dgm:prSet>
      <dgm:spPr/>
    </dgm:pt>
  </dgm:ptLst>
  <dgm:cxnLst>
    <dgm:cxn modelId="{11358A08-E27C-4F09-BEDC-9731CC98D61F}" srcId="{F699CFD9-3ED7-4028-B25C-095A3C95AFE3}" destId="{E3B855D0-67A6-4074-851A-98F3D2BE29A0}" srcOrd="1" destOrd="0" parTransId="{84A3A0E0-5767-4F67-9FC9-86D83C9DF00B}" sibTransId="{B87AC5BC-9443-4E6D-9698-30A17CC75CAF}"/>
    <dgm:cxn modelId="{A953C223-2948-480F-A7FA-DB9E11DC6CE7}" srcId="{F699CFD9-3ED7-4028-B25C-095A3C95AFE3}" destId="{0254239E-C2FD-46EB-8B2D-F3AFACB56176}" srcOrd="0" destOrd="0" parTransId="{64F26537-A882-41AB-9EBE-BFF27F3E3B5B}" sibTransId="{44944649-45CB-4879-A51D-DB0433FE28A9}"/>
    <dgm:cxn modelId="{04A7B186-BB9D-4C05-844D-811242246EF0}" type="presOf" srcId="{F699CFD9-3ED7-4028-B25C-095A3C95AFE3}" destId="{54D20448-D7AA-4109-AF46-DC05C0597F22}" srcOrd="0" destOrd="0" presId="urn:microsoft.com/office/officeart/2005/8/layout/vList2"/>
    <dgm:cxn modelId="{DA3A8696-F9F5-4592-8CEC-23B562568DBC}" type="presOf" srcId="{E3B855D0-67A6-4074-851A-98F3D2BE29A0}" destId="{0CEB731F-8CFC-4670-81CA-0878BAA99610}" srcOrd="0" destOrd="0" presId="urn:microsoft.com/office/officeart/2005/8/layout/vList2"/>
    <dgm:cxn modelId="{254166B6-EF92-46E8-BFA3-2560B394895D}" type="presOf" srcId="{D747AC31-7A56-45E5-9E33-1988C2174AC7}" destId="{3CA303E2-DB01-4C32-A313-D76B87180EBB}" srcOrd="0" destOrd="0" presId="urn:microsoft.com/office/officeart/2005/8/layout/vList2"/>
    <dgm:cxn modelId="{7370EEC5-8B05-4920-9841-92A452D9DDD8}" type="presOf" srcId="{0254239E-C2FD-46EB-8B2D-F3AFACB56176}" destId="{AD8F022A-BA91-45B6-841B-F9EECED2B2E8}" srcOrd="0" destOrd="0" presId="urn:microsoft.com/office/officeart/2005/8/layout/vList2"/>
    <dgm:cxn modelId="{553EE3C7-4D52-42B9-889A-D7253300E9CD}" type="presOf" srcId="{E7F4DEA0-E27C-4D29-995A-BD272E2D1AE0}" destId="{DD0DA64E-9FE0-49B1-8964-BA9B2081E682}" srcOrd="0" destOrd="0" presId="urn:microsoft.com/office/officeart/2005/8/layout/vList2"/>
    <dgm:cxn modelId="{6F2253CB-BE46-4F19-8CD6-2CFDFF324B2C}" srcId="{F699CFD9-3ED7-4028-B25C-095A3C95AFE3}" destId="{D747AC31-7A56-45E5-9E33-1988C2174AC7}" srcOrd="2" destOrd="0" parTransId="{407BB52A-D228-4705-AE7F-D6F392855E0E}" sibTransId="{BD3A95A1-07E1-4A3B-B718-00BCE946A65F}"/>
    <dgm:cxn modelId="{0B8158D3-15AF-4855-AE40-97CD122765CD}" srcId="{F699CFD9-3ED7-4028-B25C-095A3C95AFE3}" destId="{E7F4DEA0-E27C-4D29-995A-BD272E2D1AE0}" srcOrd="3" destOrd="0" parTransId="{D1A85643-8500-42E2-BF71-F0598C84D303}" sibTransId="{94BEF74F-F204-4DA6-BF51-89AEA84229E6}"/>
    <dgm:cxn modelId="{8DE074D5-FAEB-4E60-87C1-67A1C4341755}" type="presParOf" srcId="{54D20448-D7AA-4109-AF46-DC05C0597F22}" destId="{AD8F022A-BA91-45B6-841B-F9EECED2B2E8}" srcOrd="0" destOrd="0" presId="urn:microsoft.com/office/officeart/2005/8/layout/vList2"/>
    <dgm:cxn modelId="{EEA4B2CB-80A0-43D1-B79E-3F984E587F93}" type="presParOf" srcId="{54D20448-D7AA-4109-AF46-DC05C0597F22}" destId="{DBE29090-C683-476C-8906-6EAF0AD49733}" srcOrd="1" destOrd="0" presId="urn:microsoft.com/office/officeart/2005/8/layout/vList2"/>
    <dgm:cxn modelId="{1AF739FC-9108-42FD-A1B6-B14A8D0B03DD}" type="presParOf" srcId="{54D20448-D7AA-4109-AF46-DC05C0597F22}" destId="{0CEB731F-8CFC-4670-81CA-0878BAA99610}" srcOrd="2" destOrd="0" presId="urn:microsoft.com/office/officeart/2005/8/layout/vList2"/>
    <dgm:cxn modelId="{40BEA358-F6F5-40C4-83C2-7E780D155F24}" type="presParOf" srcId="{54D20448-D7AA-4109-AF46-DC05C0597F22}" destId="{3B10A5B9-1BFE-449C-8EF8-951411409BA1}" srcOrd="3" destOrd="0" presId="urn:microsoft.com/office/officeart/2005/8/layout/vList2"/>
    <dgm:cxn modelId="{656EC65C-3891-4ADB-9D3E-F2F21A27E400}" type="presParOf" srcId="{54D20448-D7AA-4109-AF46-DC05C0597F22}" destId="{3CA303E2-DB01-4C32-A313-D76B87180EBB}" srcOrd="4" destOrd="0" presId="urn:microsoft.com/office/officeart/2005/8/layout/vList2"/>
    <dgm:cxn modelId="{5B3865BD-C31F-42D2-9E64-440229FD64AA}" type="presParOf" srcId="{54D20448-D7AA-4109-AF46-DC05C0597F22}" destId="{71B9262E-7A27-40FE-899F-FDFAC1EDDAAE}" srcOrd="5" destOrd="0" presId="urn:microsoft.com/office/officeart/2005/8/layout/vList2"/>
    <dgm:cxn modelId="{B996C00F-275D-43FF-A272-B18879CE6B89}" type="presParOf" srcId="{54D20448-D7AA-4109-AF46-DC05C0597F22}" destId="{DD0DA64E-9FE0-49B1-8964-BA9B2081E68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786A9C-DEF0-4774-A67D-1CDAD5980282}">
      <dsp:nvSpPr>
        <dsp:cNvPr id="0" name=""/>
        <dsp:cNvSpPr/>
      </dsp:nvSpPr>
      <dsp:spPr>
        <a:xfrm>
          <a:off x="0" y="4189017"/>
          <a:ext cx="6224335" cy="1374928"/>
        </a:xfrm>
        <a:prstGeom prst="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latin typeface="Arial" panose="020B0604020202020204" pitchFamily="34" charset="0"/>
              <a:cs typeface="Arial" panose="020B0604020202020204" pitchFamily="34" charset="0"/>
            </a:rPr>
            <a:t>However, women commonly face marginalization in these systems, encountering subpar working conditions compared to men. This inequality includes unequal, informal, casual, unskilled, and time-consuming work, contributing to their vulnerability.</a:t>
          </a:r>
        </a:p>
      </dsp:txBody>
      <dsp:txXfrm>
        <a:off x="0" y="4189017"/>
        <a:ext cx="6224335" cy="1374928"/>
      </dsp:txXfrm>
    </dsp:sp>
    <dsp:sp modelId="{A65BBC36-AA4C-4729-84B8-462940E2079A}">
      <dsp:nvSpPr>
        <dsp:cNvPr id="0" name=""/>
        <dsp:cNvSpPr/>
      </dsp:nvSpPr>
      <dsp:spPr>
        <a:xfrm rot="10800000">
          <a:off x="0" y="2095000"/>
          <a:ext cx="6224335" cy="2114640"/>
        </a:xfrm>
        <a:prstGeom prst="upArrowCallou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latin typeface="Arial" panose="020B0604020202020204" pitchFamily="34" charset="0"/>
              <a:cs typeface="Arial" panose="020B0604020202020204" pitchFamily="34" charset="0"/>
            </a:rPr>
            <a:t>In Africa, despite the increasing feminization of agriculture, women's contributions are often overlooked in policies, programs, budgets, and formal support systems. </a:t>
          </a:r>
        </a:p>
      </dsp:txBody>
      <dsp:txXfrm rot="10800000">
        <a:off x="0" y="2095000"/>
        <a:ext cx="6224335" cy="1374030"/>
      </dsp:txXfrm>
    </dsp:sp>
    <dsp:sp modelId="{326FA7FC-FB70-4174-A51C-6BFB87C8A5AA}">
      <dsp:nvSpPr>
        <dsp:cNvPr id="0" name=""/>
        <dsp:cNvSpPr/>
      </dsp:nvSpPr>
      <dsp:spPr>
        <a:xfrm rot="10800000">
          <a:off x="0" y="983"/>
          <a:ext cx="6224335" cy="2114640"/>
        </a:xfrm>
        <a:prstGeom prst="upArrowCallou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latin typeface="Arial" panose="020B0604020202020204" pitchFamily="34" charset="0"/>
              <a:cs typeface="Arial" panose="020B0604020202020204" pitchFamily="34" charset="0"/>
            </a:rPr>
            <a:t>Globally, agrifood systems are crucial sources of employment for women, often serving as a primary livelihood</a:t>
          </a:r>
          <a:r>
            <a:rPr lang="en-US" sz="1700" kern="1200"/>
            <a:t>. </a:t>
          </a:r>
        </a:p>
      </dsp:txBody>
      <dsp:txXfrm rot="10800000">
        <a:off x="0" y="983"/>
        <a:ext cx="6224335" cy="13740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AC816-7141-4BAE-89B3-B7E7A24A0179}">
      <dsp:nvSpPr>
        <dsp:cNvPr id="0" name=""/>
        <dsp:cNvSpPr/>
      </dsp:nvSpPr>
      <dsp:spPr>
        <a:xfrm>
          <a:off x="4544657" y="1964117"/>
          <a:ext cx="1329653" cy="1329653"/>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Principles </a:t>
          </a:r>
          <a:endParaRPr lang="en-KE" sz="15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sp:txBody>
      <dsp:txXfrm>
        <a:off x="4739380" y="2158840"/>
        <a:ext cx="940207" cy="940207"/>
      </dsp:txXfrm>
    </dsp:sp>
    <dsp:sp modelId="{4423B073-A9FA-4D92-BEB9-3C90577509FC}">
      <dsp:nvSpPr>
        <dsp:cNvPr id="0" name=""/>
        <dsp:cNvSpPr/>
      </dsp:nvSpPr>
      <dsp:spPr>
        <a:xfrm rot="16200000">
          <a:off x="4876791" y="1620044"/>
          <a:ext cx="665385" cy="22760"/>
        </a:xfrm>
        <a:custGeom>
          <a:avLst/>
          <a:gdLst/>
          <a:ahLst/>
          <a:cxnLst/>
          <a:rect l="0" t="0" r="0" b="0"/>
          <a:pathLst>
            <a:path>
              <a:moveTo>
                <a:pt x="0" y="11380"/>
              </a:moveTo>
              <a:lnTo>
                <a:pt x="665385" y="1138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KE" sz="500" b="1" kern="1200" cap="none" spc="0">
            <a:effectLst>
              <a:outerShdw blurRad="38100" dist="19050" dir="2700000" algn="tl" rotWithShape="0">
                <a:schemeClr val="dk1">
                  <a:alpha val="40000"/>
                </a:schemeClr>
              </a:outerShdw>
            </a:effectLst>
          </a:endParaRPr>
        </a:p>
      </dsp:txBody>
      <dsp:txXfrm>
        <a:off x="5192849" y="1614789"/>
        <a:ext cx="33269" cy="33269"/>
      </dsp:txXfrm>
    </dsp:sp>
    <dsp:sp modelId="{B3C914EE-0640-4D61-A7C2-58D850284EC4}">
      <dsp:nvSpPr>
        <dsp:cNvPr id="0" name=""/>
        <dsp:cNvSpPr/>
      </dsp:nvSpPr>
      <dsp:spPr>
        <a:xfrm>
          <a:off x="4544657" y="-30921"/>
          <a:ext cx="1329653" cy="1329653"/>
        </a:xfrm>
        <a:prstGeom prst="ellipse">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Gender equity and equality </a:t>
          </a:r>
          <a:endParaRPr lang="en-KE"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sp:txBody>
      <dsp:txXfrm>
        <a:off x="4739380" y="163802"/>
        <a:ext cx="940207" cy="940207"/>
      </dsp:txXfrm>
    </dsp:sp>
    <dsp:sp modelId="{DCE37776-AF61-47BD-9C9F-0B280F2C455E}">
      <dsp:nvSpPr>
        <dsp:cNvPr id="0" name=""/>
        <dsp:cNvSpPr/>
      </dsp:nvSpPr>
      <dsp:spPr>
        <a:xfrm rot="19285714">
          <a:off x="5657552" y="1998106"/>
          <a:ext cx="657410" cy="22760"/>
        </a:xfrm>
        <a:custGeom>
          <a:avLst/>
          <a:gdLst/>
          <a:ahLst/>
          <a:cxnLst/>
          <a:rect l="0" t="0" r="0" b="0"/>
          <a:pathLst>
            <a:path>
              <a:moveTo>
                <a:pt x="0" y="11380"/>
              </a:moveTo>
              <a:lnTo>
                <a:pt x="657410" y="1138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KE" sz="500" b="1" kern="1200" cap="none" spc="0">
            <a:effectLst>
              <a:outerShdw blurRad="38100" dist="19050" dir="2700000" algn="tl" rotWithShape="0">
                <a:schemeClr val="dk1">
                  <a:alpha val="40000"/>
                </a:schemeClr>
              </a:outerShdw>
            </a:effectLst>
          </a:endParaRPr>
        </a:p>
      </dsp:txBody>
      <dsp:txXfrm>
        <a:off x="5969823" y="1993051"/>
        <a:ext cx="32870" cy="32870"/>
      </dsp:txXfrm>
    </dsp:sp>
    <dsp:sp modelId="{8E1EBE4E-6700-47F9-943D-C680E74EA152}">
      <dsp:nvSpPr>
        <dsp:cNvPr id="0" name=""/>
        <dsp:cNvSpPr/>
      </dsp:nvSpPr>
      <dsp:spPr>
        <a:xfrm>
          <a:off x="6074264" y="743234"/>
          <a:ext cx="1390006" cy="1283647"/>
        </a:xfrm>
        <a:prstGeom prst="ellipse">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Economic growth and development </a:t>
          </a:r>
          <a:endParaRPr lang="en-KE"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sp:txBody>
      <dsp:txXfrm>
        <a:off x="6277826" y="931220"/>
        <a:ext cx="982882" cy="907675"/>
      </dsp:txXfrm>
    </dsp:sp>
    <dsp:sp modelId="{F6982CD1-6B53-44AB-A1B9-9ABAF7AA2016}">
      <dsp:nvSpPr>
        <dsp:cNvPr id="0" name=""/>
        <dsp:cNvSpPr/>
      </dsp:nvSpPr>
      <dsp:spPr>
        <a:xfrm rot="771429">
          <a:off x="5850506" y="2828825"/>
          <a:ext cx="569152" cy="22760"/>
        </a:xfrm>
        <a:custGeom>
          <a:avLst/>
          <a:gdLst/>
          <a:ahLst/>
          <a:cxnLst/>
          <a:rect l="0" t="0" r="0" b="0"/>
          <a:pathLst>
            <a:path>
              <a:moveTo>
                <a:pt x="0" y="11380"/>
              </a:moveTo>
              <a:lnTo>
                <a:pt x="569152" y="1138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KE" sz="500" b="1" kern="1200" cap="none" spc="0">
            <a:effectLst>
              <a:outerShdw blurRad="38100" dist="19050" dir="2700000" algn="tl" rotWithShape="0">
                <a:schemeClr val="dk1">
                  <a:alpha val="40000"/>
                </a:schemeClr>
              </a:outerShdw>
            </a:effectLst>
          </a:endParaRPr>
        </a:p>
      </dsp:txBody>
      <dsp:txXfrm>
        <a:off x="6120854" y="2825976"/>
        <a:ext cx="28457" cy="28457"/>
      </dsp:txXfrm>
    </dsp:sp>
    <dsp:sp modelId="{94E4486D-E825-4EB4-8A92-354942193A73}">
      <dsp:nvSpPr>
        <dsp:cNvPr id="0" name=""/>
        <dsp:cNvSpPr/>
      </dsp:nvSpPr>
      <dsp:spPr>
        <a:xfrm>
          <a:off x="6393042" y="2319373"/>
          <a:ext cx="1522918" cy="1507015"/>
        </a:xfrm>
        <a:prstGeom prst="ellipse">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Accountability </a:t>
          </a:r>
          <a:endParaRPr lang="en-KE"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sp:txBody>
      <dsp:txXfrm>
        <a:off x="6616068" y="2540070"/>
        <a:ext cx="1076866" cy="1065621"/>
      </dsp:txXfrm>
    </dsp:sp>
    <dsp:sp modelId="{386882C7-5B0A-4B6A-9A29-8C9234E676A0}">
      <dsp:nvSpPr>
        <dsp:cNvPr id="0" name=""/>
        <dsp:cNvSpPr/>
      </dsp:nvSpPr>
      <dsp:spPr>
        <a:xfrm rot="3857143">
          <a:off x="5339791" y="3468244"/>
          <a:ext cx="558717" cy="22760"/>
        </a:xfrm>
        <a:custGeom>
          <a:avLst/>
          <a:gdLst/>
          <a:ahLst/>
          <a:cxnLst/>
          <a:rect l="0" t="0" r="0" b="0"/>
          <a:pathLst>
            <a:path>
              <a:moveTo>
                <a:pt x="0" y="11380"/>
              </a:moveTo>
              <a:lnTo>
                <a:pt x="558717" y="1138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KE" sz="500" b="1" kern="1200" cap="none" spc="0">
            <a:effectLst>
              <a:outerShdw blurRad="38100" dist="19050" dir="2700000" algn="tl" rotWithShape="0">
                <a:schemeClr val="dk1">
                  <a:alpha val="40000"/>
                </a:schemeClr>
              </a:outerShdw>
            </a:effectLst>
          </a:endParaRPr>
        </a:p>
      </dsp:txBody>
      <dsp:txXfrm>
        <a:off x="5605182" y="3465657"/>
        <a:ext cx="27935" cy="27935"/>
      </dsp:txXfrm>
    </dsp:sp>
    <dsp:sp modelId="{B53BBF0B-19B0-42C3-82FD-573B0FA2CF4A}">
      <dsp:nvSpPr>
        <dsp:cNvPr id="0" name=""/>
        <dsp:cNvSpPr/>
      </dsp:nvSpPr>
      <dsp:spPr>
        <a:xfrm>
          <a:off x="5287604" y="3658489"/>
          <a:ext cx="1574987" cy="1535842"/>
        </a:xfrm>
        <a:prstGeom prst="ellipse">
          <a:avLst/>
        </a:prstGeom>
        <a:solidFill>
          <a:srgbClr val="00206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Transparency</a:t>
          </a:r>
          <a:r>
            <a:rPr lang="en-US" sz="11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endParaRPr lang="en-KE" sz="11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sp:txBody>
      <dsp:txXfrm>
        <a:off x="5518256" y="3883408"/>
        <a:ext cx="1113683" cy="1086004"/>
      </dsp:txXfrm>
    </dsp:sp>
    <dsp:sp modelId="{B62C0BCF-A00D-401A-A183-1C2B756BD06C}">
      <dsp:nvSpPr>
        <dsp:cNvPr id="0" name=""/>
        <dsp:cNvSpPr/>
      </dsp:nvSpPr>
      <dsp:spPr>
        <a:xfrm rot="6942857">
          <a:off x="4443983" y="3516297"/>
          <a:ext cx="665385" cy="22760"/>
        </a:xfrm>
        <a:custGeom>
          <a:avLst/>
          <a:gdLst/>
          <a:ahLst/>
          <a:cxnLst/>
          <a:rect l="0" t="0" r="0" b="0"/>
          <a:pathLst>
            <a:path>
              <a:moveTo>
                <a:pt x="0" y="11380"/>
              </a:moveTo>
              <a:lnTo>
                <a:pt x="665385" y="1138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KE" sz="500" b="1" kern="1200" cap="none" spc="0">
            <a:effectLst>
              <a:outerShdw blurRad="38100" dist="19050" dir="2700000" algn="tl" rotWithShape="0">
                <a:schemeClr val="dk1">
                  <a:alpha val="40000"/>
                </a:schemeClr>
              </a:outerShdw>
            </a:effectLst>
          </a:endParaRPr>
        </a:p>
      </dsp:txBody>
      <dsp:txXfrm rot="10800000">
        <a:off x="4760041" y="3511042"/>
        <a:ext cx="33269" cy="33269"/>
      </dsp:txXfrm>
    </dsp:sp>
    <dsp:sp modelId="{384D6E80-725D-448C-8A5C-0880453F13F3}">
      <dsp:nvSpPr>
        <dsp:cNvPr id="0" name=""/>
        <dsp:cNvSpPr/>
      </dsp:nvSpPr>
      <dsp:spPr>
        <a:xfrm>
          <a:off x="3679042" y="3761584"/>
          <a:ext cx="1329653" cy="1329653"/>
        </a:xfrm>
        <a:prstGeom prst="ellipse">
          <a:avLst/>
        </a:prstGeom>
        <a:solidFill>
          <a:schemeClr val="bg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Participation </a:t>
          </a:r>
          <a:endParaRPr lang="en-KE"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sp:txBody>
      <dsp:txXfrm>
        <a:off x="3873765" y="3956307"/>
        <a:ext cx="940207" cy="940207"/>
      </dsp:txXfrm>
    </dsp:sp>
    <dsp:sp modelId="{94B8B6CC-8792-4232-B82C-C3C9F9BA40F7}">
      <dsp:nvSpPr>
        <dsp:cNvPr id="0" name=""/>
        <dsp:cNvSpPr/>
      </dsp:nvSpPr>
      <dsp:spPr>
        <a:xfrm rot="10028571">
          <a:off x="3904282" y="2839532"/>
          <a:ext cx="665385" cy="22760"/>
        </a:xfrm>
        <a:custGeom>
          <a:avLst/>
          <a:gdLst/>
          <a:ahLst/>
          <a:cxnLst/>
          <a:rect l="0" t="0" r="0" b="0"/>
          <a:pathLst>
            <a:path>
              <a:moveTo>
                <a:pt x="0" y="11380"/>
              </a:moveTo>
              <a:lnTo>
                <a:pt x="665385" y="1138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KE" sz="500" b="1" kern="1200" cap="none" spc="0">
            <a:effectLst>
              <a:outerShdw blurRad="38100" dist="19050" dir="2700000" algn="tl" rotWithShape="0">
                <a:schemeClr val="dk1">
                  <a:alpha val="40000"/>
                </a:schemeClr>
              </a:outerShdw>
            </a:effectLst>
          </a:endParaRPr>
        </a:p>
      </dsp:txBody>
      <dsp:txXfrm rot="10800000">
        <a:off x="4220339" y="2834277"/>
        <a:ext cx="33269" cy="33269"/>
      </dsp:txXfrm>
    </dsp:sp>
    <dsp:sp modelId="{D0D56690-F0AB-40AB-B324-ABDA78E70E3F}">
      <dsp:nvSpPr>
        <dsp:cNvPr id="0" name=""/>
        <dsp:cNvSpPr/>
      </dsp:nvSpPr>
      <dsp:spPr>
        <a:xfrm>
          <a:off x="2599638" y="2408054"/>
          <a:ext cx="1329653" cy="1329653"/>
        </a:xfrm>
        <a:prstGeom prst="ellipse">
          <a:avLst/>
        </a:prstGeom>
        <a:solidFill>
          <a:srgbClr val="FF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Human rights </a:t>
          </a:r>
          <a:endParaRPr lang="en-KE"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sp:txBody>
      <dsp:txXfrm>
        <a:off x="2794361" y="2602777"/>
        <a:ext cx="940207" cy="940207"/>
      </dsp:txXfrm>
    </dsp:sp>
    <dsp:sp modelId="{17B23774-AD51-4835-AFED-85CDE204971F}">
      <dsp:nvSpPr>
        <dsp:cNvPr id="0" name=""/>
        <dsp:cNvSpPr/>
      </dsp:nvSpPr>
      <dsp:spPr>
        <a:xfrm rot="13114286">
          <a:off x="4154160" y="2015657"/>
          <a:ext cx="601112" cy="22760"/>
        </a:xfrm>
        <a:custGeom>
          <a:avLst/>
          <a:gdLst/>
          <a:ahLst/>
          <a:cxnLst/>
          <a:rect l="0" t="0" r="0" b="0"/>
          <a:pathLst>
            <a:path>
              <a:moveTo>
                <a:pt x="0" y="11380"/>
              </a:moveTo>
              <a:lnTo>
                <a:pt x="601112" y="1138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KE" sz="500" b="1" kern="1200" cap="none" spc="0">
            <a:effectLst>
              <a:outerShdw blurRad="38100" dist="19050" dir="2700000" algn="tl" rotWithShape="0">
                <a:schemeClr val="dk1">
                  <a:alpha val="40000"/>
                </a:schemeClr>
              </a:outerShdw>
            </a:effectLst>
          </a:endParaRPr>
        </a:p>
      </dsp:txBody>
      <dsp:txXfrm rot="10800000">
        <a:off x="4439689" y="2012009"/>
        <a:ext cx="30055" cy="30055"/>
      </dsp:txXfrm>
    </dsp:sp>
    <dsp:sp modelId="{FDDD9E99-E085-448E-92F7-4CA816DF8227}">
      <dsp:nvSpPr>
        <dsp:cNvPr id="0" name=""/>
        <dsp:cNvSpPr/>
      </dsp:nvSpPr>
      <dsp:spPr>
        <a:xfrm>
          <a:off x="2908837" y="673374"/>
          <a:ext cx="1481725" cy="1423367"/>
        </a:xfrm>
        <a:prstGeom prst="ellipse">
          <a:avLst/>
        </a:prstGeom>
        <a:solidFill>
          <a:schemeClr val="accent2"/>
        </a:solidFill>
        <a:ln>
          <a:solidFill>
            <a:schemeClr val="tx1">
              <a:lumMod val="50000"/>
              <a:lumOff val="50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Efficiency and effectiveness</a:t>
          </a:r>
          <a:endParaRPr lang="en-KE" sz="1200" b="1" kern="1200" cap="none" spc="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dsp:txBody>
      <dsp:txXfrm>
        <a:off x="3125831" y="881821"/>
        <a:ext cx="1047737" cy="10064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5ED33-70CF-49E1-BCF3-458D536A1CA9}">
      <dsp:nvSpPr>
        <dsp:cNvPr id="0" name=""/>
        <dsp:cNvSpPr/>
      </dsp:nvSpPr>
      <dsp:spPr>
        <a:xfrm>
          <a:off x="0" y="0"/>
          <a:ext cx="5334197"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32121B9-A774-48AD-988D-F3D976F76E30}">
      <dsp:nvSpPr>
        <dsp:cNvPr id="0" name=""/>
        <dsp:cNvSpPr/>
      </dsp:nvSpPr>
      <dsp:spPr>
        <a:xfrm>
          <a:off x="0" y="0"/>
          <a:ext cx="5334197" cy="4400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50000"/>
            </a:lnSpc>
            <a:spcBef>
              <a:spcPct val="0"/>
            </a:spcBef>
            <a:spcAft>
              <a:spcPct val="35000"/>
            </a:spcAft>
            <a:buNone/>
          </a:pPr>
          <a:r>
            <a:rPr lang="en-US" sz="2400" b="1" i="0" kern="1200">
              <a:solidFill>
                <a:schemeClr val="accent2"/>
              </a:solidFill>
              <a:latin typeface="Arial" panose="020B0604020202020204" pitchFamily="34" charset="0"/>
              <a:cs typeface="Arial" panose="020B0604020202020204" pitchFamily="34" charset="0"/>
            </a:rPr>
            <a:t>3. Transparency: </a:t>
          </a:r>
          <a:r>
            <a:rPr lang="en-US" sz="2400" b="0" i="0" kern="1200">
              <a:latin typeface="Arial" panose="020B0604020202020204" pitchFamily="34" charset="0"/>
              <a:cs typeface="Arial" panose="020B0604020202020204" pitchFamily="34" charset="0"/>
            </a:rPr>
            <a:t>A cornerstone of GRB, transparent budgeting processes enable stakeholders to understand resource allocation, facilitating the identification of disparities and advocacy for change. </a:t>
          </a:r>
          <a:endParaRPr lang="en-US" sz="2400" kern="1200">
            <a:latin typeface="Arial" panose="020B0604020202020204" pitchFamily="34" charset="0"/>
            <a:cs typeface="Arial" panose="020B0604020202020204" pitchFamily="34" charset="0"/>
          </a:endParaRPr>
        </a:p>
      </dsp:txBody>
      <dsp:txXfrm>
        <a:off x="0" y="0"/>
        <a:ext cx="5334197" cy="44002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CD4B39-5040-40E7-866B-0ACD2AD5DE3C}">
      <dsp:nvSpPr>
        <dsp:cNvPr id="0" name=""/>
        <dsp:cNvSpPr/>
      </dsp:nvSpPr>
      <dsp:spPr>
        <a:xfrm>
          <a:off x="0" y="0"/>
          <a:ext cx="7175312"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404FAFA-7C4F-4A61-B056-27253B2F81AE}">
      <dsp:nvSpPr>
        <dsp:cNvPr id="0" name=""/>
        <dsp:cNvSpPr/>
      </dsp:nvSpPr>
      <dsp:spPr>
        <a:xfrm>
          <a:off x="0" y="0"/>
          <a:ext cx="7175312" cy="1994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150000"/>
            </a:lnSpc>
            <a:spcBef>
              <a:spcPct val="0"/>
            </a:spcBef>
            <a:spcAft>
              <a:spcPct val="35000"/>
            </a:spcAft>
            <a:buNone/>
          </a:pPr>
          <a:r>
            <a:rPr lang="en-US" sz="2800" b="1" i="0" kern="1200">
              <a:solidFill>
                <a:schemeClr val="accent2"/>
              </a:solidFill>
              <a:latin typeface="Arial" panose="020B0604020202020204" pitchFamily="34" charset="0"/>
              <a:cs typeface="Arial" panose="020B0604020202020204" pitchFamily="34" charset="0"/>
            </a:rPr>
            <a:t>4. Participation: </a:t>
          </a:r>
          <a:r>
            <a:rPr lang="en-US" sz="2800" b="0" i="0" kern="1200">
              <a:latin typeface="Arial" panose="020B0604020202020204" pitchFamily="34" charset="0"/>
              <a:cs typeface="Arial" panose="020B0604020202020204" pitchFamily="34" charset="0"/>
            </a:rPr>
            <a:t>GRB encourages active stakeholder participation, especially women, in the budgeting process. </a:t>
          </a:r>
          <a:endParaRPr lang="en-US" sz="2800" kern="1200">
            <a:latin typeface="Arial" panose="020B0604020202020204" pitchFamily="34" charset="0"/>
            <a:cs typeface="Arial" panose="020B0604020202020204" pitchFamily="34" charset="0"/>
          </a:endParaRPr>
        </a:p>
      </dsp:txBody>
      <dsp:txXfrm>
        <a:off x="0" y="0"/>
        <a:ext cx="7175312" cy="19940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E0DE7D-00C7-4A1F-AB71-1F14ABDC5CCE}">
      <dsp:nvSpPr>
        <dsp:cNvPr id="0" name=""/>
        <dsp:cNvSpPr/>
      </dsp:nvSpPr>
      <dsp:spPr>
        <a:xfrm>
          <a:off x="760555" y="176437"/>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C54678-26F2-4154-B2BE-E5A5F5829219}">
      <dsp:nvSpPr>
        <dsp:cNvPr id="0" name=""/>
        <dsp:cNvSpPr/>
      </dsp:nvSpPr>
      <dsp:spPr>
        <a:xfrm>
          <a:off x="393" y="140666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GB" sz="1700" b="1" kern="1200">
              <a:solidFill>
                <a:schemeClr val="accent2"/>
              </a:solidFill>
              <a:latin typeface="Arial" panose="020B0604020202020204" pitchFamily="34" charset="0"/>
              <a:cs typeface="Arial" panose="020B0604020202020204" pitchFamily="34" charset="0"/>
            </a:rPr>
            <a:t>Ministry of Agriculture – GWIN</a:t>
          </a:r>
          <a:endParaRPr lang="en-US" sz="1700" kern="1200">
            <a:solidFill>
              <a:schemeClr val="accent2"/>
            </a:solidFill>
            <a:latin typeface="Arial" panose="020B0604020202020204" pitchFamily="34" charset="0"/>
            <a:cs typeface="Arial" panose="020B0604020202020204" pitchFamily="34" charset="0"/>
          </a:endParaRPr>
        </a:p>
      </dsp:txBody>
      <dsp:txXfrm>
        <a:off x="393" y="1406660"/>
        <a:ext cx="3138750" cy="470812"/>
      </dsp:txXfrm>
    </dsp:sp>
    <dsp:sp modelId="{962243FF-D20A-4757-A136-25ECC865C841}">
      <dsp:nvSpPr>
        <dsp:cNvPr id="0" name=""/>
        <dsp:cNvSpPr/>
      </dsp:nvSpPr>
      <dsp:spPr>
        <a:xfrm>
          <a:off x="393" y="1959204"/>
          <a:ext cx="3138750" cy="2259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a:solidFill>
                <a:schemeClr val="tx1"/>
              </a:solidFill>
              <a:latin typeface="Arial" panose="020B0604020202020204" pitchFamily="34" charset="0"/>
              <a:cs typeface="Arial" panose="020B0604020202020204" pitchFamily="34" charset="0"/>
            </a:rPr>
            <a:t>Ministry of Agriculture – through the GWIN Programme distributed two million mobile telephones to female farmers to better their access to and trade information especially to start making use of e- wallet method of purchasing agricultural inputs i.e., seeds and fertilizers.</a:t>
          </a:r>
          <a:endParaRPr lang="en-US" sz="1400" kern="1200">
            <a:solidFill>
              <a:schemeClr val="tx1"/>
            </a:solidFill>
            <a:latin typeface="Arial" panose="020B0604020202020204" pitchFamily="34" charset="0"/>
            <a:cs typeface="Arial" panose="020B0604020202020204" pitchFamily="34" charset="0"/>
          </a:endParaRPr>
        </a:p>
      </dsp:txBody>
      <dsp:txXfrm>
        <a:off x="393" y="1959204"/>
        <a:ext cx="3138750" cy="2259758"/>
      </dsp:txXfrm>
    </dsp:sp>
    <dsp:sp modelId="{83C41D42-0584-4E37-9BA3-61714418195D}">
      <dsp:nvSpPr>
        <dsp:cNvPr id="0" name=""/>
        <dsp:cNvSpPr/>
      </dsp:nvSpPr>
      <dsp:spPr>
        <a:xfrm>
          <a:off x="3981510" y="165430"/>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9C7146-B160-4782-9CDE-CC7F0AB8435B}">
      <dsp:nvSpPr>
        <dsp:cNvPr id="0" name=""/>
        <dsp:cNvSpPr/>
      </dsp:nvSpPr>
      <dsp:spPr>
        <a:xfrm>
          <a:off x="3688425" y="140666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b="1" kern="1200">
              <a:solidFill>
                <a:schemeClr val="accent2"/>
              </a:solidFill>
              <a:latin typeface="Arial" panose="020B0604020202020204" pitchFamily="34" charset="0"/>
              <a:cs typeface="Arial" panose="020B0604020202020204" pitchFamily="34" charset="0"/>
            </a:rPr>
            <a:t>Initiative Highlights</a:t>
          </a:r>
          <a:endParaRPr lang="en-US" sz="1700" kern="1200">
            <a:solidFill>
              <a:schemeClr val="accent2"/>
            </a:solidFill>
            <a:latin typeface="Arial" panose="020B0604020202020204" pitchFamily="34" charset="0"/>
            <a:cs typeface="Arial" panose="020B0604020202020204" pitchFamily="34" charset="0"/>
          </a:endParaRPr>
        </a:p>
      </dsp:txBody>
      <dsp:txXfrm>
        <a:off x="3688425" y="1406660"/>
        <a:ext cx="3138750" cy="470812"/>
      </dsp:txXfrm>
    </dsp:sp>
    <dsp:sp modelId="{F0C147BB-DC6D-495F-A479-33494944C1DF}">
      <dsp:nvSpPr>
        <dsp:cNvPr id="0" name=""/>
        <dsp:cNvSpPr/>
      </dsp:nvSpPr>
      <dsp:spPr>
        <a:xfrm>
          <a:off x="3688425" y="1959204"/>
          <a:ext cx="3138750" cy="2259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GB" sz="1400" kern="1200">
              <a:solidFill>
                <a:schemeClr val="tx1"/>
              </a:solidFill>
              <a:latin typeface="Arial" panose="020B0604020202020204" pitchFamily="34" charset="0"/>
              <a:cs typeface="Arial" panose="020B0604020202020204" pitchFamily="34" charset="0"/>
            </a:rPr>
            <a:t>E-wallet (electronic wallet) system, an innovative and motivational mobile technology designed to assist farmers to access agricultural inputs, without the intervention of middlemen. 30,000 women trained on improved farming methods.</a:t>
          </a:r>
          <a:endParaRPr lang="en-US" sz="1400" kern="1200">
            <a:solidFill>
              <a:schemeClr val="tx1"/>
            </a:solidFill>
            <a:latin typeface="Arial" panose="020B0604020202020204" pitchFamily="34" charset="0"/>
            <a:cs typeface="Arial" panose="020B0604020202020204" pitchFamily="34" charset="0"/>
          </a:endParaRPr>
        </a:p>
      </dsp:txBody>
      <dsp:txXfrm>
        <a:off x="3688425" y="1959204"/>
        <a:ext cx="3138750" cy="2259758"/>
      </dsp:txXfrm>
    </dsp:sp>
    <dsp:sp modelId="{0C7BAFDC-AA91-42CE-8FEA-F73A97BD6222}">
      <dsp:nvSpPr>
        <dsp:cNvPr id="0" name=""/>
        <dsp:cNvSpPr/>
      </dsp:nvSpPr>
      <dsp:spPr>
        <a:xfrm>
          <a:off x="8026453" y="154411"/>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7480E-CD60-4946-A2FB-46F871841109}">
      <dsp:nvSpPr>
        <dsp:cNvPr id="0" name=""/>
        <dsp:cNvSpPr/>
      </dsp:nvSpPr>
      <dsp:spPr>
        <a:xfrm>
          <a:off x="7376456" y="140666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defRPr b="1"/>
          </a:pPr>
          <a:r>
            <a:rPr lang="en-US" sz="1700" b="1" kern="1200">
              <a:solidFill>
                <a:schemeClr val="accent2"/>
              </a:solidFill>
              <a:latin typeface="Arial" panose="020B0604020202020204" pitchFamily="34" charset="0"/>
              <a:cs typeface="Arial" panose="020B0604020202020204" pitchFamily="34" charset="0"/>
            </a:rPr>
            <a:t>Impact of the Initiative</a:t>
          </a:r>
          <a:endParaRPr lang="en-US" sz="1700" kern="1200">
            <a:solidFill>
              <a:schemeClr val="accent2"/>
            </a:solidFill>
            <a:latin typeface="Arial" panose="020B0604020202020204" pitchFamily="34" charset="0"/>
            <a:cs typeface="Arial" panose="020B0604020202020204" pitchFamily="34" charset="0"/>
          </a:endParaRPr>
        </a:p>
      </dsp:txBody>
      <dsp:txXfrm>
        <a:off x="7376456" y="1406660"/>
        <a:ext cx="3138750" cy="470812"/>
      </dsp:txXfrm>
    </dsp:sp>
    <dsp:sp modelId="{8232A115-D774-4A86-8B59-7963D677CB76}">
      <dsp:nvSpPr>
        <dsp:cNvPr id="0" name=""/>
        <dsp:cNvSpPr/>
      </dsp:nvSpPr>
      <dsp:spPr>
        <a:xfrm>
          <a:off x="7376456" y="1959204"/>
          <a:ext cx="3138750" cy="2259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solidFill>
                <a:schemeClr val="tx1"/>
              </a:solidFill>
              <a:latin typeface="Arial" panose="020B0604020202020204" pitchFamily="34" charset="0"/>
              <a:cs typeface="Arial" panose="020B0604020202020204" pitchFamily="34" charset="0"/>
            </a:rPr>
            <a:t>- Tackled corruption in the fertilizer sector </a:t>
          </a:r>
        </a:p>
        <a:p>
          <a:pPr marL="0" lvl="0" indent="0" algn="l" defTabSz="622300">
            <a:lnSpc>
              <a:spcPct val="100000"/>
            </a:lnSpc>
            <a:spcBef>
              <a:spcPct val="0"/>
            </a:spcBef>
            <a:spcAft>
              <a:spcPct val="35000"/>
            </a:spcAft>
            <a:buNone/>
          </a:pPr>
          <a:r>
            <a:rPr lang="en-US" sz="1400" kern="1200">
              <a:solidFill>
                <a:schemeClr val="tx1"/>
              </a:solidFill>
              <a:latin typeface="Arial" panose="020B0604020202020204" pitchFamily="34" charset="0"/>
              <a:cs typeface="Arial" panose="020B0604020202020204" pitchFamily="34" charset="0"/>
            </a:rPr>
            <a:t>- Eliminated the exploitative practices of intermediaries in the fertilizer supply chain. </a:t>
          </a:r>
        </a:p>
        <a:p>
          <a:pPr marL="0" lvl="0" indent="0" algn="l" defTabSz="622300">
            <a:lnSpc>
              <a:spcPct val="100000"/>
            </a:lnSpc>
            <a:spcBef>
              <a:spcPct val="0"/>
            </a:spcBef>
            <a:spcAft>
              <a:spcPct val="35000"/>
            </a:spcAft>
            <a:buNone/>
          </a:pPr>
          <a:r>
            <a:rPr lang="en-US" sz="1400" kern="1200">
              <a:solidFill>
                <a:schemeClr val="tx1"/>
              </a:solidFill>
              <a:latin typeface="Arial" panose="020B0604020202020204" pitchFamily="34" charset="0"/>
              <a:cs typeface="Arial" panose="020B0604020202020204" pitchFamily="34" charset="0"/>
            </a:rPr>
            <a:t>- Female farmers' access to subsidized fertilizers, enabling them to secure </a:t>
          </a:r>
        </a:p>
        <a:p>
          <a:pPr marL="0" lvl="0" indent="0" algn="l" defTabSz="622300">
            <a:lnSpc>
              <a:spcPct val="100000"/>
            </a:lnSpc>
            <a:spcBef>
              <a:spcPct val="0"/>
            </a:spcBef>
            <a:spcAft>
              <a:spcPct val="35000"/>
            </a:spcAft>
            <a:buNone/>
          </a:pPr>
          <a:r>
            <a:rPr lang="en-US" sz="1400" kern="1200">
              <a:solidFill>
                <a:schemeClr val="tx1"/>
              </a:solidFill>
              <a:latin typeface="Arial" panose="020B0604020202020204" pitchFamily="34" charset="0"/>
              <a:cs typeface="Arial" panose="020B0604020202020204" pitchFamily="34" charset="0"/>
            </a:rPr>
            <a:t>- Better access to improved seeds and restoring their trust in government interventions. </a:t>
          </a:r>
        </a:p>
      </dsp:txBody>
      <dsp:txXfrm>
        <a:off x="7376456" y="1959204"/>
        <a:ext cx="3138750" cy="22597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D3083-FA18-4B8D-9728-610A813E6C85}">
      <dsp:nvSpPr>
        <dsp:cNvPr id="0" name=""/>
        <dsp:cNvSpPr/>
      </dsp:nvSpPr>
      <dsp:spPr>
        <a:xfrm>
          <a:off x="0" y="675"/>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1F407B-AC32-4839-A8E3-5346AD031274}">
      <dsp:nvSpPr>
        <dsp:cNvPr id="0" name=""/>
        <dsp:cNvSpPr/>
      </dsp:nvSpPr>
      <dsp:spPr>
        <a:xfrm>
          <a:off x="0" y="675"/>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b="0" kern="1200">
              <a:latin typeface="Arial" panose="020B0604020202020204" pitchFamily="34" charset="0"/>
              <a:cs typeface="Arial" panose="020B0604020202020204" pitchFamily="34" charset="0"/>
            </a:rPr>
            <a:t>Limited awareness</a:t>
          </a:r>
          <a:endParaRPr lang="en-KE" sz="4700" b="0" kern="1200">
            <a:latin typeface="Arial" panose="020B0604020202020204" pitchFamily="34" charset="0"/>
            <a:cs typeface="Arial" panose="020B0604020202020204" pitchFamily="34" charset="0"/>
          </a:endParaRPr>
        </a:p>
      </dsp:txBody>
      <dsp:txXfrm>
        <a:off x="0" y="675"/>
        <a:ext cx="6291714" cy="1105876"/>
      </dsp:txXfrm>
    </dsp:sp>
    <dsp:sp modelId="{9CC4D674-137A-40FB-B9F1-E9F6D3AACC29}">
      <dsp:nvSpPr>
        <dsp:cNvPr id="0" name=""/>
        <dsp:cNvSpPr/>
      </dsp:nvSpPr>
      <dsp:spPr>
        <a:xfrm>
          <a:off x="0" y="1106552"/>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D131C9-CF0E-4C97-980E-EEB9C04A60C0}">
      <dsp:nvSpPr>
        <dsp:cNvPr id="0" name=""/>
        <dsp:cNvSpPr/>
      </dsp:nvSpPr>
      <dsp:spPr>
        <a:xfrm>
          <a:off x="0" y="1106552"/>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b="0" kern="1200">
              <a:latin typeface="Arial" panose="020B0604020202020204" pitchFamily="34" charset="0"/>
              <a:cs typeface="Arial" panose="020B0604020202020204" pitchFamily="34" charset="0"/>
            </a:rPr>
            <a:t>Resource</a:t>
          </a:r>
          <a:r>
            <a:rPr lang="en-US" sz="4700" b="1" kern="1200">
              <a:latin typeface="Arial" panose="020B0604020202020204" pitchFamily="34" charset="0"/>
              <a:cs typeface="Arial" panose="020B0604020202020204" pitchFamily="34" charset="0"/>
            </a:rPr>
            <a:t> </a:t>
          </a:r>
          <a:r>
            <a:rPr lang="en-US" sz="4700" b="0" kern="1200">
              <a:latin typeface="Arial" panose="020B0604020202020204" pitchFamily="34" charset="0"/>
              <a:cs typeface="Arial" panose="020B0604020202020204" pitchFamily="34" charset="0"/>
            </a:rPr>
            <a:t>constraints</a:t>
          </a:r>
          <a:endParaRPr lang="en-KE" sz="4700" b="0" kern="1200">
            <a:latin typeface="Arial" panose="020B0604020202020204" pitchFamily="34" charset="0"/>
            <a:cs typeface="Arial" panose="020B0604020202020204" pitchFamily="34" charset="0"/>
          </a:endParaRPr>
        </a:p>
      </dsp:txBody>
      <dsp:txXfrm>
        <a:off x="0" y="1106552"/>
        <a:ext cx="6291714" cy="1105876"/>
      </dsp:txXfrm>
    </dsp:sp>
    <dsp:sp modelId="{76C9A897-DDE9-4417-8C63-E439B5F8355C}">
      <dsp:nvSpPr>
        <dsp:cNvPr id="0" name=""/>
        <dsp:cNvSpPr/>
      </dsp:nvSpPr>
      <dsp:spPr>
        <a:xfrm>
          <a:off x="0" y="2212429"/>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58FFDD-FDAF-4CE0-AA06-FE87277F1ED8}">
      <dsp:nvSpPr>
        <dsp:cNvPr id="0" name=""/>
        <dsp:cNvSpPr/>
      </dsp:nvSpPr>
      <dsp:spPr>
        <a:xfrm>
          <a:off x="0" y="2212429"/>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rtl="0">
            <a:lnSpc>
              <a:spcPct val="90000"/>
            </a:lnSpc>
            <a:spcBef>
              <a:spcPct val="0"/>
            </a:spcBef>
            <a:spcAft>
              <a:spcPct val="35000"/>
            </a:spcAft>
            <a:buNone/>
          </a:pPr>
          <a:r>
            <a:rPr lang="en-US" sz="4700" b="0" kern="1200">
              <a:latin typeface="Arial" panose="020B0604020202020204" pitchFamily="34" charset="0"/>
              <a:cs typeface="Arial" panose="020B0604020202020204" pitchFamily="34" charset="0"/>
            </a:rPr>
            <a:t>Misaligned policies </a:t>
          </a:r>
          <a:endParaRPr lang="en-KE" sz="4700" b="0" kern="1200">
            <a:latin typeface="Arial" panose="020B0604020202020204" pitchFamily="34" charset="0"/>
            <a:cs typeface="Arial" panose="020B0604020202020204" pitchFamily="34" charset="0"/>
          </a:endParaRPr>
        </a:p>
      </dsp:txBody>
      <dsp:txXfrm>
        <a:off x="0" y="2212429"/>
        <a:ext cx="6291714" cy="1105876"/>
      </dsp:txXfrm>
    </dsp:sp>
    <dsp:sp modelId="{53D7B6A6-AB45-447A-82BE-E4E7BCF666CC}">
      <dsp:nvSpPr>
        <dsp:cNvPr id="0" name=""/>
        <dsp:cNvSpPr/>
      </dsp:nvSpPr>
      <dsp:spPr>
        <a:xfrm>
          <a:off x="0" y="3318305"/>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0D5E1B-8C28-4F7B-BF73-333166300DFD}">
      <dsp:nvSpPr>
        <dsp:cNvPr id="0" name=""/>
        <dsp:cNvSpPr/>
      </dsp:nvSpPr>
      <dsp:spPr>
        <a:xfrm>
          <a:off x="0" y="3318305"/>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rtl="0">
            <a:lnSpc>
              <a:spcPct val="90000"/>
            </a:lnSpc>
            <a:spcBef>
              <a:spcPct val="0"/>
            </a:spcBef>
            <a:spcAft>
              <a:spcPct val="35000"/>
            </a:spcAft>
            <a:buNone/>
          </a:pPr>
          <a:r>
            <a:rPr lang="en-US" sz="4700" b="0" kern="1200">
              <a:latin typeface="Arial" panose="020B0604020202020204" pitchFamily="34" charset="0"/>
              <a:cs typeface="Arial" panose="020B0604020202020204" pitchFamily="34" charset="0"/>
            </a:rPr>
            <a:t>Structural inequalities </a:t>
          </a:r>
          <a:endParaRPr lang="en-KE" sz="4700" b="0" kern="1200">
            <a:latin typeface="Arial" panose="020B0604020202020204" pitchFamily="34" charset="0"/>
            <a:cs typeface="Arial" panose="020B0604020202020204" pitchFamily="34" charset="0"/>
          </a:endParaRPr>
        </a:p>
      </dsp:txBody>
      <dsp:txXfrm>
        <a:off x="0" y="3318305"/>
        <a:ext cx="6291714" cy="1105876"/>
      </dsp:txXfrm>
    </dsp:sp>
    <dsp:sp modelId="{70AA99E0-F735-407B-8AC6-08D4ED6017A9}">
      <dsp:nvSpPr>
        <dsp:cNvPr id="0" name=""/>
        <dsp:cNvSpPr/>
      </dsp:nvSpPr>
      <dsp:spPr>
        <a:xfrm>
          <a:off x="0" y="4424182"/>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B55F3-435B-4E04-B914-3370852ED149}">
      <dsp:nvSpPr>
        <dsp:cNvPr id="0" name=""/>
        <dsp:cNvSpPr/>
      </dsp:nvSpPr>
      <dsp:spPr>
        <a:xfrm>
          <a:off x="0" y="4424182"/>
          <a:ext cx="6291714" cy="110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b="0" kern="1200">
              <a:latin typeface="Arial" panose="020B0604020202020204" pitchFamily="34" charset="0"/>
              <a:cs typeface="Arial" panose="020B0604020202020204" pitchFamily="34" charset="0"/>
            </a:rPr>
            <a:t>Donor indifference</a:t>
          </a:r>
          <a:endParaRPr lang="en-KE" sz="4700" b="0" kern="1200">
            <a:latin typeface="Arial" panose="020B0604020202020204" pitchFamily="34" charset="0"/>
            <a:cs typeface="Arial" panose="020B0604020202020204" pitchFamily="34" charset="0"/>
          </a:endParaRPr>
        </a:p>
      </dsp:txBody>
      <dsp:txXfrm>
        <a:off x="0" y="4424182"/>
        <a:ext cx="6291714" cy="11058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8F022A-BA91-45B6-841B-F9EECED2B2E8}">
      <dsp:nvSpPr>
        <dsp:cNvPr id="0" name=""/>
        <dsp:cNvSpPr/>
      </dsp:nvSpPr>
      <dsp:spPr>
        <a:xfrm>
          <a:off x="0" y="3691"/>
          <a:ext cx="11061526" cy="114192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There is considerable donor interest in gender-responsive budgeting initiatives</a:t>
          </a:r>
          <a:r>
            <a:rPr lang="en-US" sz="2200" kern="1200"/>
            <a:t>.</a:t>
          </a:r>
        </a:p>
      </dsp:txBody>
      <dsp:txXfrm>
        <a:off x="55744" y="59435"/>
        <a:ext cx="10950038" cy="1030432"/>
      </dsp:txXfrm>
    </dsp:sp>
    <dsp:sp modelId="{0CEB731F-8CFC-4670-81CA-0878BAA99610}">
      <dsp:nvSpPr>
        <dsp:cNvPr id="0" name=""/>
        <dsp:cNvSpPr/>
      </dsp:nvSpPr>
      <dsp:spPr>
        <a:xfrm>
          <a:off x="0" y="1321292"/>
          <a:ext cx="11061526" cy="114192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Donors are progressively advocating for projects that aim to achieve gender transformative outcomes, with gender–responsive budgeting as a critical catalyst. </a:t>
          </a:r>
        </a:p>
      </dsp:txBody>
      <dsp:txXfrm>
        <a:off x="55744" y="1377036"/>
        <a:ext cx="10950038" cy="1030432"/>
      </dsp:txXfrm>
    </dsp:sp>
    <dsp:sp modelId="{3CA303E2-DB01-4C32-A313-D76B87180EBB}">
      <dsp:nvSpPr>
        <dsp:cNvPr id="0" name=""/>
        <dsp:cNvSpPr/>
      </dsp:nvSpPr>
      <dsp:spPr>
        <a:xfrm>
          <a:off x="0" y="2638892"/>
          <a:ext cx="11061526" cy="1141920"/>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Empowering women across various sectors of agriculture underscores the importance of implementing gender-responsive budgeting frameworks. </a:t>
          </a:r>
        </a:p>
      </dsp:txBody>
      <dsp:txXfrm>
        <a:off x="55744" y="2694636"/>
        <a:ext cx="10950038" cy="1030432"/>
      </dsp:txXfrm>
    </dsp:sp>
    <dsp:sp modelId="{DD0DA64E-9FE0-49B1-8964-BA9B2081E682}">
      <dsp:nvSpPr>
        <dsp:cNvPr id="0" name=""/>
        <dsp:cNvSpPr/>
      </dsp:nvSpPr>
      <dsp:spPr>
        <a:xfrm>
          <a:off x="0" y="3956492"/>
          <a:ext cx="11061526" cy="1141920"/>
        </a:xfrm>
        <a:prstGeom prst="round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latin typeface="Arial" panose="020B0604020202020204" pitchFamily="34" charset="0"/>
              <a:cs typeface="Arial" panose="020B0604020202020204" pitchFamily="34" charset="0"/>
            </a:rPr>
            <a:t>Women-owned organizations, farmer’s groups, cooperatives, and other collectives led by women should prioritize engagement in gender-responsive learning initiatives </a:t>
          </a:r>
        </a:p>
      </dsp:txBody>
      <dsp:txXfrm>
        <a:off x="55744" y="4012236"/>
        <a:ext cx="10950038" cy="103043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F6C65B44-5C9F-4DFC-984B-9F71F97E169F}" type="datetimeFigureOut">
              <a:rPr lang="en-US" smtClean="0"/>
              <a:t>5/9/2025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8477BC8-8DC5-45E0-BA18-5A8B73618A90}" type="slidenum">
              <a:rPr lang="en-US" smtClean="0"/>
              <a:t>‹#›</a:t>
            </a:fld>
            <a:endParaRPr lang="en-US"/>
          </a:p>
        </p:txBody>
      </p:sp>
    </p:spTree>
    <p:extLst>
      <p:ext uri="{BB962C8B-B14F-4D97-AF65-F5344CB8AC3E}">
        <p14:creationId xmlns:p14="http://schemas.microsoft.com/office/powerpoint/2010/main" val="1561166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100">
                <a:latin typeface="Calibri" panose="020F0502020204030204" pitchFamily="34" charset="0"/>
                <a:ea typeface="Calibri" panose="020F0502020204030204" pitchFamily="34" charset="0"/>
                <a:cs typeface="Calibri" panose="020F0502020204030204" pitchFamily="34" charset="0"/>
              </a:rPr>
              <a:t>3. </a:t>
            </a:r>
            <a:r>
              <a:rPr lang="en-US" b="1" kern="100">
                <a:latin typeface="Calibri" panose="020F0502020204030204" pitchFamily="34" charset="0"/>
                <a:ea typeface="Calibri" panose="020F0502020204030204" pitchFamily="34" charset="0"/>
                <a:cs typeface="Calibri" panose="020F0502020204030204" pitchFamily="34" charset="0"/>
              </a:rPr>
              <a:t>Enhanced Agricultural Productivity: </a:t>
            </a:r>
            <a:r>
              <a:rPr lang="en-US">
                <a:solidFill>
                  <a:srgbClr val="0F0F0F"/>
                </a:solidFill>
                <a:latin typeface="Calibri" panose="020F0502020204030204" pitchFamily="34" charset="0"/>
                <a:cs typeface="Calibri" panose="020F0502020204030204" pitchFamily="34" charset="0"/>
              </a:rPr>
              <a:t>Women's involvement in agriculture is vital for food security. By allocating resources to improve women's access to quality inputs, training, and technology, we can enhance agricultural productivity, leading to increased yields, diversified crops, and more resilient farming practices.</a:t>
            </a:r>
          </a:p>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10</a:t>
            </a:fld>
            <a:endParaRPr lang="en-US"/>
          </a:p>
        </p:txBody>
      </p:sp>
    </p:spTree>
    <p:extLst>
      <p:ext uri="{BB962C8B-B14F-4D97-AF65-F5344CB8AC3E}">
        <p14:creationId xmlns:p14="http://schemas.microsoft.com/office/powerpoint/2010/main" val="1158935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35</a:t>
            </a:fld>
            <a:endParaRPr lang="en-US"/>
          </a:p>
        </p:txBody>
      </p:sp>
    </p:spTree>
    <p:extLst>
      <p:ext uri="{BB962C8B-B14F-4D97-AF65-F5344CB8AC3E}">
        <p14:creationId xmlns:p14="http://schemas.microsoft.com/office/powerpoint/2010/main" val="160564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41</a:t>
            </a:fld>
            <a:endParaRPr lang="en-US"/>
          </a:p>
        </p:txBody>
      </p:sp>
    </p:spTree>
    <p:extLst>
      <p:ext uri="{BB962C8B-B14F-4D97-AF65-F5344CB8AC3E}">
        <p14:creationId xmlns:p14="http://schemas.microsoft.com/office/powerpoint/2010/main" val="249403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42</a:t>
            </a:fld>
            <a:endParaRPr lang="en-US"/>
          </a:p>
        </p:txBody>
      </p:sp>
    </p:spTree>
    <p:extLst>
      <p:ext uri="{BB962C8B-B14F-4D97-AF65-F5344CB8AC3E}">
        <p14:creationId xmlns:p14="http://schemas.microsoft.com/office/powerpoint/2010/main" val="3154496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43</a:t>
            </a:fld>
            <a:endParaRPr lang="en-US"/>
          </a:p>
        </p:txBody>
      </p:sp>
    </p:spTree>
    <p:extLst>
      <p:ext uri="{BB962C8B-B14F-4D97-AF65-F5344CB8AC3E}">
        <p14:creationId xmlns:p14="http://schemas.microsoft.com/office/powerpoint/2010/main" val="8211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44</a:t>
            </a:fld>
            <a:endParaRPr lang="en-US"/>
          </a:p>
        </p:txBody>
      </p:sp>
    </p:spTree>
    <p:extLst>
      <p:ext uri="{BB962C8B-B14F-4D97-AF65-F5344CB8AC3E}">
        <p14:creationId xmlns:p14="http://schemas.microsoft.com/office/powerpoint/2010/main" val="3994685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a:effectLst/>
                <a:latin typeface="Calibri" panose="020F0502020204030204" pitchFamily="34" charset="0"/>
                <a:ea typeface="Calibri" panose="020F0502020204030204" pitchFamily="34" charset="0"/>
                <a:cs typeface="Calibri" panose="020F0502020204030204" pitchFamily="34" charset="0"/>
              </a:rPr>
              <a:t>Monitoring and evaluating gender budgeting initiatives is crucial to gauge their impact on gender equality and ensure that budget allocations and policies are responsive to gender-specific needs and disparities. Below is a breakdown of the steps involved in effectively monitoring and evaluating gender budgeting initiatives</a:t>
            </a:r>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45</a:t>
            </a:fld>
            <a:endParaRPr lang="en-US"/>
          </a:p>
        </p:txBody>
      </p:sp>
    </p:spTree>
    <p:extLst>
      <p:ext uri="{BB962C8B-B14F-4D97-AF65-F5344CB8AC3E}">
        <p14:creationId xmlns:p14="http://schemas.microsoft.com/office/powerpoint/2010/main" val="301103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46</a:t>
            </a:fld>
            <a:endParaRPr lang="en-US"/>
          </a:p>
        </p:txBody>
      </p:sp>
    </p:spTree>
    <p:extLst>
      <p:ext uri="{BB962C8B-B14F-4D97-AF65-F5344CB8AC3E}">
        <p14:creationId xmlns:p14="http://schemas.microsoft.com/office/powerpoint/2010/main" val="4153734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47</a:t>
            </a:fld>
            <a:endParaRPr lang="en-US"/>
          </a:p>
        </p:txBody>
      </p:sp>
    </p:spTree>
    <p:extLst>
      <p:ext uri="{BB962C8B-B14F-4D97-AF65-F5344CB8AC3E}">
        <p14:creationId xmlns:p14="http://schemas.microsoft.com/office/powerpoint/2010/main" val="2123197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48</a:t>
            </a:fld>
            <a:endParaRPr lang="en-US"/>
          </a:p>
        </p:txBody>
      </p:sp>
    </p:spTree>
    <p:extLst>
      <p:ext uri="{BB962C8B-B14F-4D97-AF65-F5344CB8AC3E}">
        <p14:creationId xmlns:p14="http://schemas.microsoft.com/office/powerpoint/2010/main" val="1339830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49</a:t>
            </a:fld>
            <a:endParaRPr lang="en-US"/>
          </a:p>
        </p:txBody>
      </p:sp>
    </p:spTree>
    <p:extLst>
      <p:ext uri="{BB962C8B-B14F-4D97-AF65-F5344CB8AC3E}">
        <p14:creationId xmlns:p14="http://schemas.microsoft.com/office/powerpoint/2010/main" val="3825609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5. </a:t>
            </a:r>
            <a:r>
              <a:rPr lang="en-US" b="1"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Rural Development: </a:t>
            </a:r>
            <a:r>
              <a:rPr lang="en-US" b="0" i="0">
                <a:solidFill>
                  <a:srgbClr val="0F0F0F"/>
                </a:solidFill>
                <a:effectLst/>
                <a:latin typeface="Calibri" panose="020F0502020204030204" pitchFamily="34" charset="0"/>
                <a:cs typeface="Calibri" panose="020F0502020204030204" pitchFamily="34" charset="0"/>
              </a:rPr>
              <a:t>Aligning budgetary allocations with gender perspectives in agriculture fosters balanced growth in rural communities. Investments in women's education, health, and income opportunities contribute to elevated living standards and reduced poverty in rural areas.</a:t>
            </a:r>
          </a:p>
          <a:p>
            <a:pPr defTabSz="931774">
              <a:defRPr/>
            </a:pPr>
            <a:r>
              <a:rPr lang="en-US"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6. </a:t>
            </a:r>
            <a:r>
              <a:rPr lang="en-US" b="1"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Inclusive Policies: </a:t>
            </a:r>
            <a:r>
              <a:rPr lang="en-US" kern="100">
                <a:effectLst/>
                <a:latin typeface="Calibri" panose="020F0502020204030204" pitchFamily="34" charset="0"/>
                <a:ea typeface="Calibri" panose="020F0502020204030204" pitchFamily="34" charset="0"/>
                <a:cs typeface="Calibri" panose="020F0502020204030204" pitchFamily="34" charset="0"/>
              </a:rPr>
              <a:t>Gender-responsive budgeting promotes inclusive policy formulation in agriculture, addressing the diverse needs of both women and men. This results in policies that specifically tackle challenges faced by women, including access to maternal healthcare, childcare, and achieving work-life balance.</a:t>
            </a:r>
          </a:p>
          <a:p>
            <a:pPr defTabSz="931774">
              <a:defRPr/>
            </a:pPr>
            <a:endParaRPr lang="en-US" b="0" i="0">
              <a:solidFill>
                <a:srgbClr val="0F0F0F"/>
              </a:solidFill>
              <a:effectLst/>
              <a:latin typeface="Calibri" panose="020F0502020204030204" pitchFamily="34" charset="0"/>
              <a:cs typeface="Calibri" panose="020F0502020204030204" pitchFamily="34" charset="0"/>
            </a:endParaRPr>
          </a:p>
          <a:p>
            <a:pPr defTabSz="931774">
              <a:defRPr/>
            </a:pPr>
            <a:endParaRPr lang="en-US" b="0" i="0">
              <a:solidFill>
                <a:srgbClr val="0F0F0F"/>
              </a:solidFill>
              <a:effectLst/>
              <a:latin typeface="Calibri" panose="020F0502020204030204" pitchFamily="34" charset="0"/>
              <a:cs typeface="Calibri" panose="020F0502020204030204" pitchFamily="34" charset="0"/>
            </a:endParaRPr>
          </a:p>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11</a:t>
            </a:fld>
            <a:endParaRPr lang="en-US"/>
          </a:p>
        </p:txBody>
      </p:sp>
    </p:spTree>
    <p:extLst>
      <p:ext uri="{BB962C8B-B14F-4D97-AF65-F5344CB8AC3E}">
        <p14:creationId xmlns:p14="http://schemas.microsoft.com/office/powerpoint/2010/main" val="172280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F0F0F"/>
                </a:solidFill>
                <a:effectLst/>
                <a:latin typeface="Calibri" panose="020F0502020204030204" pitchFamily="34" charset="0"/>
                <a:cs typeface="Calibri" panose="020F0502020204030204" pitchFamily="34" charset="0"/>
              </a:rPr>
              <a:t>Better governance: Gender-responsive budgeting promotes transparent and accountable governance by insisting on women's inclusion in decision-making processes related to budget allocation and expenditure tracking. </a:t>
            </a:r>
          </a:p>
          <a:p>
            <a:pPr defTabSz="931774">
              <a:defRPr/>
            </a:pPr>
            <a:r>
              <a:rPr lang="en-US" b="1"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Data-Driven Decision Making: </a:t>
            </a:r>
            <a:r>
              <a:rPr lang="en-US" b="0" i="0">
                <a:solidFill>
                  <a:srgbClr val="0F0F0F"/>
                </a:solidFill>
                <a:effectLst/>
                <a:latin typeface="Calibri" panose="020F0502020204030204" pitchFamily="34" charset="0"/>
                <a:cs typeface="Calibri" panose="020F0502020204030204" pitchFamily="34" charset="0"/>
              </a:rPr>
              <a:t>Incorporating gender into agricultural budgeting involves collecting and analyzing gender-disaggregated data. This data-driven approach informs policymakers, enabling them to design targeted interventions addressing the specific needs of women and men in agriculture.</a:t>
            </a:r>
          </a:p>
          <a:p>
            <a:pPr algn="just"/>
            <a:r>
              <a:rPr lang="en-US" b="1" kern="100">
                <a:solidFill>
                  <a:schemeClr val="tx1"/>
                </a:solidFill>
                <a:effectLst/>
                <a:latin typeface="Calibri" panose="020F0502020204030204" pitchFamily="34" charset="0"/>
                <a:ea typeface="Calibri" panose="020F0502020204030204" pitchFamily="34" charset="0"/>
                <a:cs typeface="Calibri" panose="020F0502020204030204" pitchFamily="34" charset="0"/>
              </a:rPr>
              <a:t>9. Sustainable Development: </a:t>
            </a:r>
            <a:r>
              <a:rPr lang="en-US">
                <a:solidFill>
                  <a:srgbClr val="0F0F0F"/>
                </a:solidFill>
                <a:effectLst/>
                <a:latin typeface="Calibri" panose="020F0502020204030204" pitchFamily="34" charset="0"/>
                <a:ea typeface="Calibri" panose="020F0502020204030204" pitchFamily="34" charset="0"/>
                <a:cs typeface="Calibri" panose="020F0502020204030204" pitchFamily="34" charset="0"/>
              </a:rPr>
              <a:t>Incorporating gender into agricultural budgeting contributes to achieving sustainable development goals by recognizing women's roles in resource management and environmental conservation. Gender-responsive budgeting supports environmentally friendly and resilient agricultural practices.</a:t>
            </a:r>
            <a:endParaRPr lang="en-US" b="1" kern="1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endParaRPr lang="en-US" b="0" i="0">
              <a:solidFill>
                <a:srgbClr val="0F0F0F"/>
              </a:solidFill>
              <a:effectLst/>
              <a:latin typeface="Calibri" panose="020F0502020204030204" pitchFamily="34" charset="0"/>
              <a:cs typeface="Calibri" panose="020F0502020204030204" pitchFamily="34" charset="0"/>
            </a:endParaRPr>
          </a:p>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12</a:t>
            </a:fld>
            <a:endParaRPr lang="en-US"/>
          </a:p>
        </p:txBody>
      </p:sp>
    </p:spTree>
    <p:extLst>
      <p:ext uri="{BB962C8B-B14F-4D97-AF65-F5344CB8AC3E}">
        <p14:creationId xmlns:p14="http://schemas.microsoft.com/office/powerpoint/2010/main" val="397401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13</a:t>
            </a:fld>
            <a:endParaRPr lang="en-US"/>
          </a:p>
        </p:txBody>
      </p:sp>
    </p:spTree>
    <p:extLst>
      <p:ext uri="{BB962C8B-B14F-4D97-AF65-F5344CB8AC3E}">
        <p14:creationId xmlns:p14="http://schemas.microsoft.com/office/powerpoint/2010/main" val="102642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Accountability </a:t>
            </a:r>
            <a:r>
              <a:rPr lang="en-US">
                <a:solidFill>
                  <a:schemeClr val="tx1">
                    <a:lumMod val="50000"/>
                    <a:lumOff val="50000"/>
                  </a:schemeClr>
                </a:solidFill>
                <a:latin typeface="Calibri"/>
                <a:cs typeface="Calibri"/>
              </a:rPr>
              <a:t>ensures equitable financial resource allocation and efficient program implementation for the benefit of both men and women</a:t>
            </a:r>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14</a:t>
            </a:fld>
            <a:endParaRPr lang="en-US"/>
          </a:p>
        </p:txBody>
      </p:sp>
    </p:spTree>
    <p:extLst>
      <p:ext uri="{BB962C8B-B14F-4D97-AF65-F5344CB8AC3E}">
        <p14:creationId xmlns:p14="http://schemas.microsoft.com/office/powerpoint/2010/main" val="24440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b="0" i="0">
                <a:solidFill>
                  <a:schemeClr val="tx1">
                    <a:lumMod val="50000"/>
                    <a:lumOff val="50000"/>
                  </a:schemeClr>
                </a:solidFill>
              </a:rPr>
              <a:t>This transparency builds trust between citizens and governments, fostering civic participation.</a:t>
            </a:r>
            <a:endParaRPr lang="en-KE"/>
          </a:p>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15</a:t>
            </a:fld>
            <a:endParaRPr lang="en-US"/>
          </a:p>
        </p:txBody>
      </p:sp>
    </p:spTree>
    <p:extLst>
      <p:ext uri="{BB962C8B-B14F-4D97-AF65-F5344CB8AC3E}">
        <p14:creationId xmlns:p14="http://schemas.microsoft.com/office/powerpoint/2010/main" val="3952547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panose="020F0502020204030204" pitchFamily="34" charset="0"/>
                <a:cs typeface="Calibri" panose="020F0502020204030204" pitchFamily="34" charset="0"/>
              </a:rPr>
              <a:t>Women's engagement in decision-making ensures comprehensive and effective policies, empowering them to voice concerns and shape budgetary priorities</a:t>
            </a:r>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16</a:t>
            </a:fld>
            <a:endParaRPr lang="en-US"/>
          </a:p>
        </p:txBody>
      </p:sp>
    </p:spTree>
    <p:extLst>
      <p:ext uri="{BB962C8B-B14F-4D97-AF65-F5344CB8AC3E}">
        <p14:creationId xmlns:p14="http://schemas.microsoft.com/office/powerpoint/2010/main" val="1965424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a:solidFill>
                  <a:schemeClr val="tx1">
                    <a:lumMod val="50000"/>
                    <a:lumOff val="50000"/>
                  </a:schemeClr>
                </a:solidFill>
                <a:effectLst/>
                <a:latin typeface="Calibri"/>
                <a:ea typeface="Times New Roman" panose="02020603050405020304" pitchFamily="18" charset="0"/>
                <a:cs typeface="Calibri"/>
              </a:rPr>
              <a:t>Targeted investments in women and gender equality initiatives yield higher returns in social and economic development.</a:t>
            </a:r>
          </a:p>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17</a:t>
            </a:fld>
            <a:endParaRPr lang="en-US"/>
          </a:p>
        </p:txBody>
      </p:sp>
    </p:spTree>
    <p:extLst>
      <p:ext uri="{BB962C8B-B14F-4D97-AF65-F5344CB8AC3E}">
        <p14:creationId xmlns:p14="http://schemas.microsoft.com/office/powerpoint/2010/main" val="1424230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a:p>
        </p:txBody>
      </p:sp>
      <p:sp>
        <p:nvSpPr>
          <p:cNvPr id="4" name="Slide Number Placeholder 3"/>
          <p:cNvSpPr>
            <a:spLocks noGrp="1"/>
          </p:cNvSpPr>
          <p:nvPr>
            <p:ph type="sldNum" sz="quarter" idx="5"/>
          </p:nvPr>
        </p:nvSpPr>
        <p:spPr/>
        <p:txBody>
          <a:bodyPr/>
          <a:lstStyle/>
          <a:p>
            <a:fld id="{18477BC8-8DC5-45E0-BA18-5A8B73618A90}" type="slidenum">
              <a:rPr lang="en-US" smtClean="0"/>
              <a:t>32</a:t>
            </a:fld>
            <a:endParaRPr lang="en-US"/>
          </a:p>
        </p:txBody>
      </p:sp>
    </p:spTree>
    <p:extLst>
      <p:ext uri="{BB962C8B-B14F-4D97-AF65-F5344CB8AC3E}">
        <p14:creationId xmlns:p14="http://schemas.microsoft.com/office/powerpoint/2010/main" val="3776769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9871-6D42-2736-79B0-04A70BED5F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712A959C-C685-A912-4E55-8E7632D39F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8E04964B-A3F5-4554-5B10-18DF3EEEE163}"/>
              </a:ext>
            </a:extLst>
          </p:cNvPr>
          <p:cNvSpPr>
            <a:spLocks noGrp="1"/>
          </p:cNvSpPr>
          <p:nvPr>
            <p:ph type="dt" sz="half" idx="10"/>
          </p:nvPr>
        </p:nvSpPr>
        <p:spPr/>
        <p:txBody>
          <a:bodyPr/>
          <a:lstStyle/>
          <a:p>
            <a:fld id="{5533704F-09E2-4C3B-B108-80D2BAD034D5}" type="datetime1">
              <a:rPr lang="en-US" smtClean="0"/>
              <a:t>5/9/2025</a:t>
            </a:fld>
            <a:endParaRPr lang="en-US"/>
          </a:p>
        </p:txBody>
      </p:sp>
      <p:sp>
        <p:nvSpPr>
          <p:cNvPr id="5" name="Footer Placeholder 4">
            <a:extLst>
              <a:ext uri="{FF2B5EF4-FFF2-40B4-BE49-F238E27FC236}">
                <a16:creationId xmlns:a16="http://schemas.microsoft.com/office/drawing/2014/main" id="{8C19C199-B742-A6CD-41DB-DA96CF252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5A1BF-5500-4CE1-FA12-ABB03F1E9AA6}"/>
              </a:ext>
            </a:extLst>
          </p:cNvPr>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260247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9E14-80DC-5183-ADC0-C6115CEB09D6}"/>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65761FE4-B9F0-7D7A-48D7-C1ECA19A94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5FE6CE2E-1F5A-EFC8-CF05-CE73EBE49426}"/>
              </a:ext>
            </a:extLst>
          </p:cNvPr>
          <p:cNvSpPr>
            <a:spLocks noGrp="1"/>
          </p:cNvSpPr>
          <p:nvPr>
            <p:ph type="dt" sz="half" idx="10"/>
          </p:nvPr>
        </p:nvSpPr>
        <p:spPr/>
        <p:txBody>
          <a:bodyPr/>
          <a:lstStyle/>
          <a:p>
            <a:fld id="{71E2B2D0-9FC0-47EA-A02E-86AA70B91B1C}" type="datetime1">
              <a:rPr lang="en-US" smtClean="0"/>
              <a:t>5/9/2025</a:t>
            </a:fld>
            <a:endParaRPr lang="en-US"/>
          </a:p>
        </p:txBody>
      </p:sp>
      <p:sp>
        <p:nvSpPr>
          <p:cNvPr id="5" name="Footer Placeholder 4">
            <a:extLst>
              <a:ext uri="{FF2B5EF4-FFF2-40B4-BE49-F238E27FC236}">
                <a16:creationId xmlns:a16="http://schemas.microsoft.com/office/drawing/2014/main" id="{0F1D71E6-E040-4A81-0551-F47848224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76EBF-80AF-2A38-2F3B-1154E8E5273E}"/>
              </a:ext>
            </a:extLst>
          </p:cNvPr>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706933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31E676-A2C9-6C02-4E8E-1EDC86C11B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A717E9F0-2A8E-B67C-4909-E8C91CB186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08C43C20-4412-D208-8DBE-BC31CE33D750}"/>
              </a:ext>
            </a:extLst>
          </p:cNvPr>
          <p:cNvSpPr>
            <a:spLocks noGrp="1"/>
          </p:cNvSpPr>
          <p:nvPr>
            <p:ph type="dt" sz="half" idx="10"/>
          </p:nvPr>
        </p:nvSpPr>
        <p:spPr/>
        <p:txBody>
          <a:bodyPr/>
          <a:lstStyle/>
          <a:p>
            <a:fld id="{F147EC00-2537-4A89-A23B-7B0E2A3EEDBA}" type="datetime1">
              <a:rPr lang="en-US" smtClean="0"/>
              <a:t>5/9/2025</a:t>
            </a:fld>
            <a:endParaRPr lang="en-US"/>
          </a:p>
        </p:txBody>
      </p:sp>
      <p:sp>
        <p:nvSpPr>
          <p:cNvPr id="5" name="Footer Placeholder 4">
            <a:extLst>
              <a:ext uri="{FF2B5EF4-FFF2-40B4-BE49-F238E27FC236}">
                <a16:creationId xmlns:a16="http://schemas.microsoft.com/office/drawing/2014/main" id="{4E815080-5757-8A7D-ACEF-B9F69EE50F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17F5C-6F91-BCAB-AD49-94646613AE10}"/>
              </a:ext>
            </a:extLst>
          </p:cNvPr>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900428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bhead Page">
    <p:spTree>
      <p:nvGrpSpPr>
        <p:cNvPr id="1" name=""/>
        <p:cNvGrpSpPr/>
        <p:nvPr/>
      </p:nvGrpSpPr>
      <p:grpSpPr>
        <a:xfrm>
          <a:off x="0" y="0"/>
          <a:ext cx="0" cy="0"/>
          <a:chOff x="0" y="0"/>
          <a:chExt cx="0" cy="0"/>
        </a:xfrm>
      </p:grpSpPr>
      <p:sp>
        <p:nvSpPr>
          <p:cNvPr id="2" name="Title 1"/>
          <p:cNvSpPr>
            <a:spLocks noGrp="1"/>
          </p:cNvSpPr>
          <p:nvPr>
            <p:ph type="title"/>
          </p:nvPr>
        </p:nvSpPr>
        <p:spPr>
          <a:xfrm>
            <a:off x="6291868" y="1459219"/>
            <a:ext cx="5590784" cy="707784"/>
          </a:xfrm>
        </p:spPr>
        <p:txBody>
          <a:bodyPr anchor="t">
            <a:normAutofit/>
          </a:bodyPr>
          <a:lstStyle>
            <a:lvl1pPr>
              <a:defRPr sz="4100">
                <a:solidFill>
                  <a:schemeClr val="accent3"/>
                </a:solidFill>
              </a:defRPr>
            </a:lvl1pPr>
          </a:lstStyle>
          <a:p>
            <a:r>
              <a:rPr lang="en-US"/>
              <a:t>Click to edit Master title style</a:t>
            </a:r>
          </a:p>
        </p:txBody>
      </p:sp>
      <p:sp>
        <p:nvSpPr>
          <p:cNvPr id="3" name="Text Placeholder 2"/>
          <p:cNvSpPr>
            <a:spLocks noGrp="1"/>
          </p:cNvSpPr>
          <p:nvPr>
            <p:ph type="body" idx="1"/>
          </p:nvPr>
        </p:nvSpPr>
        <p:spPr>
          <a:xfrm>
            <a:off x="6291868" y="2167003"/>
            <a:ext cx="5590784" cy="1500187"/>
          </a:xfrm>
        </p:spPr>
        <p:txBody>
          <a:bodyPr>
            <a:normAutofit/>
          </a:bodyPr>
          <a:lstStyle>
            <a:lvl1pPr marL="0" indent="0">
              <a:buNone/>
              <a:defRPr sz="41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icture Placeholder 7"/>
          <p:cNvSpPr>
            <a:spLocks noGrp="1"/>
          </p:cNvSpPr>
          <p:nvPr>
            <p:ph type="pic" sz="quarter" idx="10"/>
          </p:nvPr>
        </p:nvSpPr>
        <p:spPr>
          <a:xfrm>
            <a:off x="0" y="0"/>
            <a:ext cx="5975350" cy="6858000"/>
          </a:xfrm>
        </p:spPr>
        <p:txBody>
          <a:bodyPr/>
          <a:lstStyle/>
          <a:p>
            <a:r>
              <a:rPr lang="en-US"/>
              <a:t>Click icon to add picture</a:t>
            </a:r>
          </a:p>
        </p:txBody>
      </p:sp>
    </p:spTree>
    <p:extLst>
      <p:ext uri="{BB962C8B-B14F-4D97-AF65-F5344CB8AC3E}">
        <p14:creationId xmlns:p14="http://schemas.microsoft.com/office/powerpoint/2010/main" val="3565956387"/>
      </p:ext>
    </p:extLst>
  </p:cSld>
  <p:clrMapOvr>
    <a:masterClrMapping/>
  </p:clrMapOvr>
  <p:extLst>
    <p:ext uri="{DCECCB84-F9BA-43D5-87BE-67443E8EF086}">
      <p15:sldGuideLst xmlns:p15="http://schemas.microsoft.com/office/powerpoint/2012/main">
        <p15:guide id="4" pos="4032">
          <p15:clr>
            <a:srgbClr val="FBAE40"/>
          </p15:clr>
        </p15:guide>
        <p15:guide id="5" orient="horz" pos="2160">
          <p15:clr>
            <a:srgbClr val="FBAE40"/>
          </p15:clr>
        </p15:guide>
        <p15:guide id="6" orient="horz" pos="100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E69D-14AE-26FE-D00C-1A279F436F3E}"/>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D06A1BC6-707A-3976-C596-25F0E13718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D046B5E5-AB25-DB29-F8DE-63692B8F48F4}"/>
              </a:ext>
            </a:extLst>
          </p:cNvPr>
          <p:cNvSpPr>
            <a:spLocks noGrp="1"/>
          </p:cNvSpPr>
          <p:nvPr>
            <p:ph type="dt" sz="half" idx="10"/>
          </p:nvPr>
        </p:nvSpPr>
        <p:spPr/>
        <p:txBody>
          <a:bodyPr/>
          <a:lstStyle/>
          <a:p>
            <a:fld id="{6F32B911-1931-4AE7-B3FC-1566F071212A}" type="datetime1">
              <a:rPr lang="en-US" smtClean="0"/>
              <a:t>5/9/2025</a:t>
            </a:fld>
            <a:endParaRPr lang="en-US"/>
          </a:p>
        </p:txBody>
      </p:sp>
      <p:sp>
        <p:nvSpPr>
          <p:cNvPr id="5" name="Footer Placeholder 4">
            <a:extLst>
              <a:ext uri="{FF2B5EF4-FFF2-40B4-BE49-F238E27FC236}">
                <a16:creationId xmlns:a16="http://schemas.microsoft.com/office/drawing/2014/main" id="{D9C6EE20-FE6D-412E-2085-42483CB19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BB17D-AD2C-D9DD-C667-DFD45859B5DD}"/>
              </a:ext>
            </a:extLst>
          </p:cNvPr>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17536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A9B-62E7-2F6F-C572-5689EEAA6D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2B59C744-254A-A8BB-7605-C496646DEE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DFC047-A59A-171E-0FD4-8D465D3C6C07}"/>
              </a:ext>
            </a:extLst>
          </p:cNvPr>
          <p:cNvSpPr>
            <a:spLocks noGrp="1"/>
          </p:cNvSpPr>
          <p:nvPr>
            <p:ph type="dt" sz="half" idx="10"/>
          </p:nvPr>
        </p:nvSpPr>
        <p:spPr/>
        <p:txBody>
          <a:bodyPr/>
          <a:lstStyle/>
          <a:p>
            <a:fld id="{E92F74F0-425A-4128-8A5E-1471006643A4}" type="datetime1">
              <a:rPr lang="en-US" smtClean="0"/>
              <a:t>5/9/2025</a:t>
            </a:fld>
            <a:endParaRPr lang="en-US"/>
          </a:p>
        </p:txBody>
      </p:sp>
      <p:sp>
        <p:nvSpPr>
          <p:cNvPr id="5" name="Footer Placeholder 4">
            <a:extLst>
              <a:ext uri="{FF2B5EF4-FFF2-40B4-BE49-F238E27FC236}">
                <a16:creationId xmlns:a16="http://schemas.microsoft.com/office/drawing/2014/main" id="{1132D5BA-C46F-F528-5402-23D1665DF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43D5F-DD81-46FF-B386-1F4A2189EDD0}"/>
              </a:ext>
            </a:extLst>
          </p:cNvPr>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86938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4BFB4-B528-97DD-3F11-57A1058C40A2}"/>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57D4D881-62D6-2924-B964-6450B1FA04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ECC4679C-2DD1-9D12-425B-E2B398777C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96A15388-D17C-DD3B-F14A-ED19CDEC1C1C}"/>
              </a:ext>
            </a:extLst>
          </p:cNvPr>
          <p:cNvSpPr>
            <a:spLocks noGrp="1"/>
          </p:cNvSpPr>
          <p:nvPr>
            <p:ph type="dt" sz="half" idx="10"/>
          </p:nvPr>
        </p:nvSpPr>
        <p:spPr/>
        <p:txBody>
          <a:bodyPr/>
          <a:lstStyle/>
          <a:p>
            <a:fld id="{8604C54E-99E7-4DF2-87DF-B3BDCCC1C397}" type="datetime1">
              <a:rPr lang="en-US" smtClean="0"/>
              <a:t>5/9/2025</a:t>
            </a:fld>
            <a:endParaRPr lang="en-US"/>
          </a:p>
        </p:txBody>
      </p:sp>
      <p:sp>
        <p:nvSpPr>
          <p:cNvPr id="6" name="Footer Placeholder 5">
            <a:extLst>
              <a:ext uri="{FF2B5EF4-FFF2-40B4-BE49-F238E27FC236}">
                <a16:creationId xmlns:a16="http://schemas.microsoft.com/office/drawing/2014/main" id="{9F8F2B99-8F65-FF66-1C45-03552DB6F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0AC3E8-AC74-3FD6-8241-3E5BFFF1F6F8}"/>
              </a:ext>
            </a:extLst>
          </p:cNvPr>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17976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C2B63-5A9A-E94C-7CDC-EAE154F1CC29}"/>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3E68767A-D548-642E-370A-4F72E9532F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F36DFE-CCFA-782E-A10B-87AEFEB369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83AAB56E-B617-0ABB-1322-5DF91DD4FA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314C69-C793-D7D8-B1FB-772EAD96EC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FBDAB287-1EE3-852F-BEBC-4067E3CF8EA4}"/>
              </a:ext>
            </a:extLst>
          </p:cNvPr>
          <p:cNvSpPr>
            <a:spLocks noGrp="1"/>
          </p:cNvSpPr>
          <p:nvPr>
            <p:ph type="dt" sz="half" idx="10"/>
          </p:nvPr>
        </p:nvSpPr>
        <p:spPr/>
        <p:txBody>
          <a:bodyPr/>
          <a:lstStyle/>
          <a:p>
            <a:fld id="{60052A4C-CEE5-4F3A-BA1E-0AF59006386C}" type="datetime1">
              <a:rPr lang="en-US" smtClean="0"/>
              <a:t>5/9/2025</a:t>
            </a:fld>
            <a:endParaRPr lang="en-US"/>
          </a:p>
        </p:txBody>
      </p:sp>
      <p:sp>
        <p:nvSpPr>
          <p:cNvPr id="8" name="Footer Placeholder 7">
            <a:extLst>
              <a:ext uri="{FF2B5EF4-FFF2-40B4-BE49-F238E27FC236}">
                <a16:creationId xmlns:a16="http://schemas.microsoft.com/office/drawing/2014/main" id="{AE3EE92C-0813-404D-2341-CA830D3BA2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60C566-3BDF-90D1-AB0F-D92BA9B33874}"/>
              </a:ext>
            </a:extLst>
          </p:cNvPr>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14487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E49BB-C674-A273-1599-09E8BEA76D07}"/>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DD0C7E07-F793-781B-0C0F-C8990FF0D3DB}"/>
              </a:ext>
            </a:extLst>
          </p:cNvPr>
          <p:cNvSpPr>
            <a:spLocks noGrp="1"/>
          </p:cNvSpPr>
          <p:nvPr>
            <p:ph type="dt" sz="half" idx="10"/>
          </p:nvPr>
        </p:nvSpPr>
        <p:spPr/>
        <p:txBody>
          <a:bodyPr/>
          <a:lstStyle/>
          <a:p>
            <a:fld id="{C1605848-C9BC-49F8-A281-40892D0FD306}" type="datetime1">
              <a:rPr lang="en-US" smtClean="0"/>
              <a:t>5/9/2025</a:t>
            </a:fld>
            <a:endParaRPr lang="en-US"/>
          </a:p>
        </p:txBody>
      </p:sp>
      <p:sp>
        <p:nvSpPr>
          <p:cNvPr id="4" name="Footer Placeholder 3">
            <a:extLst>
              <a:ext uri="{FF2B5EF4-FFF2-40B4-BE49-F238E27FC236}">
                <a16:creationId xmlns:a16="http://schemas.microsoft.com/office/drawing/2014/main" id="{A15CCF5F-C319-FB34-E180-622EC558F7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BBA9A7-A67B-BEF8-C426-7DFC4CAC593D}"/>
              </a:ext>
            </a:extLst>
          </p:cNvPr>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94076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BCDC21-0E08-0D88-396A-FE38E4D86974}"/>
              </a:ext>
            </a:extLst>
          </p:cNvPr>
          <p:cNvSpPr>
            <a:spLocks noGrp="1"/>
          </p:cNvSpPr>
          <p:nvPr>
            <p:ph type="dt" sz="half" idx="10"/>
          </p:nvPr>
        </p:nvSpPr>
        <p:spPr/>
        <p:txBody>
          <a:bodyPr/>
          <a:lstStyle/>
          <a:p>
            <a:fld id="{C7AC40CE-4F23-46EB-B802-3188AEA89FB8}" type="datetime1">
              <a:rPr lang="en-US" smtClean="0"/>
              <a:t>5/9/2025</a:t>
            </a:fld>
            <a:endParaRPr lang="en-US"/>
          </a:p>
        </p:txBody>
      </p:sp>
      <p:sp>
        <p:nvSpPr>
          <p:cNvPr id="3" name="Footer Placeholder 2">
            <a:extLst>
              <a:ext uri="{FF2B5EF4-FFF2-40B4-BE49-F238E27FC236}">
                <a16:creationId xmlns:a16="http://schemas.microsoft.com/office/drawing/2014/main" id="{429D55D5-914E-BC5E-FA5E-B889595436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103348-0FDC-CE24-4BD5-8ECEF9E6D7A0}"/>
              </a:ext>
            </a:extLst>
          </p:cNvPr>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311209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F9A33-5D3A-878D-5193-8C022CC79E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50BEF6EF-9228-DDED-EBBD-1C0B6B359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FE8E7E09-7B58-0639-7442-0CE76B5EA4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7AF72-1EB8-4B94-29FE-46F898F52405}"/>
              </a:ext>
            </a:extLst>
          </p:cNvPr>
          <p:cNvSpPr>
            <a:spLocks noGrp="1"/>
          </p:cNvSpPr>
          <p:nvPr>
            <p:ph type="dt" sz="half" idx="10"/>
          </p:nvPr>
        </p:nvSpPr>
        <p:spPr/>
        <p:txBody>
          <a:bodyPr/>
          <a:lstStyle/>
          <a:p>
            <a:fld id="{4B05FF73-E544-4769-9A2F-50CDAED3514F}" type="datetime1">
              <a:rPr lang="en-US" smtClean="0"/>
              <a:t>5/9/2025</a:t>
            </a:fld>
            <a:endParaRPr lang="en-US"/>
          </a:p>
        </p:txBody>
      </p:sp>
      <p:sp>
        <p:nvSpPr>
          <p:cNvPr id="6" name="Footer Placeholder 5">
            <a:extLst>
              <a:ext uri="{FF2B5EF4-FFF2-40B4-BE49-F238E27FC236}">
                <a16:creationId xmlns:a16="http://schemas.microsoft.com/office/drawing/2014/main" id="{56A1C045-D4D2-62C4-4F43-ED8D3A1DF2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50180-7C60-0413-A55C-7C80A571C70F}"/>
              </a:ext>
            </a:extLst>
          </p:cNvPr>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913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141D-C7A5-C0AF-A05D-3C7E636A6B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EC8752F8-0107-B288-3720-4AB133EDA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5A0D40A1-CA22-0E37-5746-E33E77FC73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65A1D0-D5B3-570E-2C3B-2083F6126A20}"/>
              </a:ext>
            </a:extLst>
          </p:cNvPr>
          <p:cNvSpPr>
            <a:spLocks noGrp="1"/>
          </p:cNvSpPr>
          <p:nvPr>
            <p:ph type="dt" sz="half" idx="10"/>
          </p:nvPr>
        </p:nvSpPr>
        <p:spPr/>
        <p:txBody>
          <a:bodyPr/>
          <a:lstStyle/>
          <a:p>
            <a:fld id="{143B5369-154E-43C8-8F55-D1EB4B3636C3}" type="datetime1">
              <a:rPr lang="en-US" smtClean="0"/>
              <a:t>5/9/2025</a:t>
            </a:fld>
            <a:endParaRPr lang="en-US"/>
          </a:p>
        </p:txBody>
      </p:sp>
      <p:sp>
        <p:nvSpPr>
          <p:cNvPr id="6" name="Footer Placeholder 5">
            <a:extLst>
              <a:ext uri="{FF2B5EF4-FFF2-40B4-BE49-F238E27FC236}">
                <a16:creationId xmlns:a16="http://schemas.microsoft.com/office/drawing/2014/main" id="{56091E46-F4ED-3006-185B-6505B88EDC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15B743-0392-8203-9C1D-DD2DE45ADC8B}"/>
              </a:ext>
            </a:extLst>
          </p:cNvPr>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4153249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0EB491-FD81-C2BF-8054-5E5E5C2698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78066272-EB1F-0739-8FB3-A72CFA36F9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E4D50AC3-5EC1-1612-8F83-CE74F39F2E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EFE2EC-9932-4E80-98B9-3456299C976A}" type="datetime1">
              <a:rPr lang="en-US" smtClean="0"/>
              <a:t>5/9/2025</a:t>
            </a:fld>
            <a:endParaRPr lang="en-US"/>
          </a:p>
        </p:txBody>
      </p:sp>
      <p:sp>
        <p:nvSpPr>
          <p:cNvPr id="5" name="Footer Placeholder 4">
            <a:extLst>
              <a:ext uri="{FF2B5EF4-FFF2-40B4-BE49-F238E27FC236}">
                <a16:creationId xmlns:a16="http://schemas.microsoft.com/office/drawing/2014/main" id="{418FEDB7-765B-8BF3-5708-E04AACFBD7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CF9056-C120-4DE7-059C-28A76FD99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a:p>
        </p:txBody>
      </p:sp>
    </p:spTree>
    <p:extLst>
      <p:ext uri="{BB962C8B-B14F-4D97-AF65-F5344CB8AC3E}">
        <p14:creationId xmlns:p14="http://schemas.microsoft.com/office/powerpoint/2010/main" val="52846562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creativecommons.org/licenses/by-sa/3.0/" TargetMode="External"/><Relationship Id="rId4" Type="http://schemas.openxmlformats.org/officeDocument/2006/relationships/hyperlink" Target="http://spanishfspain.blogspot.com.es/2014/12/las-dos-agriculturas.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creativecommons.org/licenses/by-nc-nd/3.0/" TargetMode="External"/><Relationship Id="rId4" Type="http://schemas.openxmlformats.org/officeDocument/2006/relationships/hyperlink" Target="https://wjmc.blogspot.com/2012/07/what-is-transparency.html" TargetMode="Externa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png"/><Relationship Id="rId7"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image" Target="../media/image5.png"/><Relationship Id="rId5" Type="http://schemas.openxmlformats.org/officeDocument/2006/relationships/diagramData" Target="../diagrams/data3.xml"/><Relationship Id="rId10" Type="http://schemas.openxmlformats.org/officeDocument/2006/relationships/hyperlink" Target="https://creativecommons.org/licenses/by-nc-nd/3.0/" TargetMode="External"/><Relationship Id="rId4" Type="http://schemas.openxmlformats.org/officeDocument/2006/relationships/hyperlink" Target="http://ourmuseum.org.uk/reflection-with-stakeholders/" TargetMode="External"/><Relationship Id="rId9" Type="http://schemas.microsoft.com/office/2007/relationships/diagramDrawing" Target="../diagrams/drawing3.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3.jpeg"/><Relationship Id="rId7" Type="http://schemas.openxmlformats.org/officeDocument/2006/relationships/diagramColors" Target="../diagrams/colors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hyperlink" Target="http://boilingspot.blogspot.com/2011/11/why-is-economic-growth-so-popular.html" TargetMode="External"/><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creativecommons.org/licenses/by-nc-nd/3.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dtechmethods.com/student-posts/equity-for-all-students-edpuzzle/" TargetMode="External"/><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en.wikipedia.org/wiki/File:Flag_of_Benin.svg" TargetMode="External"/><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creativecommons.org/licenses/by-sa/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twelfthbough.blogspot.com/2010/12/how-to-spread-danger-around.html" TargetMode="External"/><Relationship Id="rId2" Type="http://schemas.openxmlformats.org/officeDocument/2006/relationships/image" Target="../media/image19.gi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creativecommons.org/licenses/by-nc/3.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e.wikipedia.org/wiki/Senegal" TargetMode="External"/><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creativecommons.org/licenses/by-sa/3.0/"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flickr.com/photos/whiteafrican/1570855678" TargetMode="External"/><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creativecommons.org/licenses/by/3.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quoteinspector.com/images/investing/pie-chart-stock-ticker/" TargetMode="Externa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creativecommons.org/licenses/by-nd/3.0/"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dgeeffects.net/awesome-maps/" TargetMode="External"/><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creativecommons.org/licenses/by-nc-nd/3.0/"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C7F8BF-5581-CD5F-0C16-16513326E209}"/>
              </a:ext>
            </a:extLst>
          </p:cNvPr>
          <p:cNvPicPr>
            <a:picLocks noChangeAspect="1"/>
          </p:cNvPicPr>
          <p:nvPr/>
        </p:nvPicPr>
        <p:blipFill>
          <a:blip r:embed="rId2"/>
          <a:stretch>
            <a:fillRect/>
          </a:stretch>
        </p:blipFill>
        <p:spPr>
          <a:xfrm>
            <a:off x="5975350" y="0"/>
            <a:ext cx="6565392" cy="6858000"/>
          </a:xfrm>
          <a:prstGeom prst="rect">
            <a:avLst/>
          </a:prstGeom>
        </p:spPr>
      </p:pic>
      <p:sp>
        <p:nvSpPr>
          <p:cNvPr id="3" name="Text Placeholder 2">
            <a:extLst>
              <a:ext uri="{FF2B5EF4-FFF2-40B4-BE49-F238E27FC236}">
                <a16:creationId xmlns:a16="http://schemas.microsoft.com/office/drawing/2014/main" id="{AB9A8FCD-74EC-DBED-F437-74A5D7064892}"/>
              </a:ext>
            </a:extLst>
          </p:cNvPr>
          <p:cNvSpPr>
            <a:spLocks noGrp="1"/>
          </p:cNvSpPr>
          <p:nvPr>
            <p:ph type="body" idx="1"/>
          </p:nvPr>
        </p:nvSpPr>
        <p:spPr>
          <a:xfrm>
            <a:off x="6578765" y="2073953"/>
            <a:ext cx="5358562" cy="2653034"/>
          </a:xfrm>
        </p:spPr>
        <p:txBody>
          <a:bodyPr vert="horz" lIns="91440" tIns="45720" rIns="91440" bIns="45720" rtlCol="0" anchor="t">
            <a:noAutofit/>
          </a:bodyPr>
          <a:lstStyle/>
          <a:p>
            <a:pPr algn="ctr">
              <a:lnSpc>
                <a:spcPct val="150000"/>
              </a:lnSpc>
            </a:pPr>
            <a:r>
              <a:rPr lang="en-GB" sz="3200">
                <a:solidFill>
                  <a:schemeClr val="bg1"/>
                </a:solidFill>
                <a:latin typeface="Arial"/>
                <a:cs typeface="Arial"/>
              </a:rPr>
              <a:t>Gender Responsive Budgeting in Agriculture </a:t>
            </a:r>
            <a:endParaRPr lang="en-US"/>
          </a:p>
          <a:p>
            <a:pPr algn="ctr">
              <a:lnSpc>
                <a:spcPct val="150000"/>
              </a:lnSpc>
            </a:pPr>
            <a:endParaRPr lang="en-GB" sz="3200">
              <a:solidFill>
                <a:schemeClr val="bg1"/>
              </a:solidFill>
              <a:latin typeface="Arial"/>
              <a:cs typeface="Arial"/>
            </a:endParaRPr>
          </a:p>
          <a:p>
            <a:pPr algn="ctr"/>
            <a:endParaRPr lang="en-GB" sz="3200" b="1">
              <a:solidFill>
                <a:schemeClr val="bg1"/>
              </a:solidFill>
              <a:latin typeface="Arial"/>
              <a:cs typeface="Arial"/>
            </a:endParaRPr>
          </a:p>
        </p:txBody>
      </p:sp>
      <p:pic>
        <p:nvPicPr>
          <p:cNvPr id="7" name="Picture Placeholder 6" descr="A logo for a company&#10;&#10;Description automatically generated">
            <a:extLst>
              <a:ext uri="{FF2B5EF4-FFF2-40B4-BE49-F238E27FC236}">
                <a16:creationId xmlns:a16="http://schemas.microsoft.com/office/drawing/2014/main" id="{E8432590-1532-DF56-5660-93BB901F3B4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435" r="6435"/>
          <a:stretch>
            <a:fillRect/>
          </a:stretch>
        </p:blipFill>
        <p:spPr/>
      </p:pic>
    </p:spTree>
    <p:extLst>
      <p:ext uri="{BB962C8B-B14F-4D97-AF65-F5344CB8AC3E}">
        <p14:creationId xmlns:p14="http://schemas.microsoft.com/office/powerpoint/2010/main" val="2661061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Plants in a field">
            <a:extLst>
              <a:ext uri="{FF2B5EF4-FFF2-40B4-BE49-F238E27FC236}">
                <a16:creationId xmlns:a16="http://schemas.microsoft.com/office/drawing/2014/main" id="{668CA7FE-2A73-F9B5-41C8-369BEC8FE2A6}"/>
              </a:ext>
            </a:extLst>
          </p:cNvPr>
          <p:cNvPicPr>
            <a:picLocks noChangeAspect="1"/>
          </p:cNvPicPr>
          <p:nvPr/>
        </p:nvPicPr>
        <p:blipFill rotWithShape="1">
          <a:blip r:embed="rId3"/>
          <a:srcRect l="1054" r="4829" b="-1"/>
          <a:stretch/>
        </p:blipFill>
        <p:spPr>
          <a:xfrm>
            <a:off x="6794156" y="722640"/>
            <a:ext cx="5397842" cy="5993166"/>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941BDDB-23F8-AB77-CC7E-1E3B630C5F03}"/>
              </a:ext>
            </a:extLst>
          </p:cNvPr>
          <p:cNvSpPr>
            <a:spLocks noGrp="1"/>
          </p:cNvSpPr>
          <p:nvPr>
            <p:ph type="title"/>
          </p:nvPr>
        </p:nvSpPr>
        <p:spPr>
          <a:xfrm>
            <a:off x="850029" y="1"/>
            <a:ext cx="8481258" cy="837281"/>
          </a:xfrm>
        </p:spPr>
        <p:txBody>
          <a:bodyPr>
            <a:normAutofit fontScale="90000"/>
          </a:bodyPr>
          <a:lstStyle/>
          <a:p>
            <a:br>
              <a:rPr lang="en-US" sz="2500" b="1" kern="100">
                <a:effectLst/>
                <a:latin typeface="Calibri" panose="020F0502020204030204" pitchFamily="34" charset="0"/>
                <a:ea typeface="Calibri" panose="020F0502020204030204" pitchFamily="34" charset="0"/>
                <a:cs typeface="Calibri" panose="020F0502020204030204" pitchFamily="34" charset="0"/>
              </a:rPr>
            </a:br>
            <a:br>
              <a:rPr lang="en-US" sz="2500" b="1" kern="100">
                <a:effectLst/>
                <a:latin typeface="Calibri" panose="020F0502020204030204" pitchFamily="34" charset="0"/>
                <a:ea typeface="Calibri" panose="020F0502020204030204" pitchFamily="34" charset="0"/>
                <a:cs typeface="Calibri" panose="020F0502020204030204" pitchFamily="34" charset="0"/>
              </a:rPr>
            </a:br>
            <a:r>
              <a:rPr kumimoji="0" lang="en-US" sz="36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Benefits of implementing GRB in Agriculture</a:t>
            </a:r>
            <a:br>
              <a:rPr lang="en-US" sz="2500" kern="100">
                <a:effectLst/>
                <a:latin typeface="Calibri" panose="020F0502020204030204" pitchFamily="34" charset="0"/>
                <a:ea typeface="Calibri" panose="020F0502020204030204" pitchFamily="34" charset="0"/>
                <a:cs typeface="Times New Roman" panose="02020603050405020304" pitchFamily="18" charset="0"/>
              </a:rPr>
            </a:br>
            <a:endParaRPr lang="en-US" sz="2500"/>
          </a:p>
        </p:txBody>
      </p:sp>
      <p:sp>
        <p:nvSpPr>
          <p:cNvPr id="6" name="Content Placeholder 5">
            <a:extLst>
              <a:ext uri="{FF2B5EF4-FFF2-40B4-BE49-F238E27FC236}">
                <a16:creationId xmlns:a16="http://schemas.microsoft.com/office/drawing/2014/main" id="{894AACB3-0A37-3843-B91C-3995DED30E8A}"/>
              </a:ext>
            </a:extLst>
          </p:cNvPr>
          <p:cNvSpPr>
            <a:spLocks noGrp="1"/>
          </p:cNvSpPr>
          <p:nvPr>
            <p:ph idx="1"/>
          </p:nvPr>
        </p:nvSpPr>
        <p:spPr>
          <a:xfrm>
            <a:off x="949727" y="1311007"/>
            <a:ext cx="5737512" cy="5404799"/>
          </a:xfrm>
        </p:spPr>
        <p:txBody>
          <a:bodyPr vert="horz" lIns="91440" tIns="45720" rIns="91440" bIns="45720" rtlCol="0" anchor="t">
            <a:noAutofit/>
          </a:bodyPr>
          <a:lstStyle/>
          <a:p>
            <a:pPr marL="342900" indent="-342900">
              <a:spcBef>
                <a:spcPts val="0"/>
              </a:spcBef>
              <a:spcAft>
                <a:spcPts val="600"/>
              </a:spcAft>
              <a:buAutoNum type="arabicPeriod"/>
            </a:pPr>
            <a:r>
              <a:rPr lang="en-US" sz="2200" b="1" kern="100">
                <a:solidFill>
                  <a:schemeClr val="accent2"/>
                </a:solidFill>
                <a:effectLst/>
                <a:latin typeface="Arial"/>
                <a:ea typeface="Calibri"/>
                <a:cs typeface="Arial"/>
              </a:rPr>
              <a:t>Equity and Equality: </a:t>
            </a:r>
            <a:r>
              <a:rPr lang="en-US" sz="2200">
                <a:latin typeface="Arial"/>
                <a:cs typeface="Arial"/>
              </a:rPr>
              <a:t>GRB in</a:t>
            </a:r>
            <a:r>
              <a:rPr lang="en-US" sz="2200" b="0" i="0">
                <a:effectLst/>
                <a:latin typeface="Arial"/>
                <a:cs typeface="Arial"/>
              </a:rPr>
              <a:t> agriculture ensures fair resource allocation, addressing historical gender disparities in equal access to agricultural inputs, extension training, financial services, and technology for both men and women.</a:t>
            </a:r>
            <a:r>
              <a:rPr lang="en-US" sz="2200">
                <a:latin typeface="Arial"/>
                <a:cs typeface="Arial"/>
              </a:rPr>
              <a:t> </a:t>
            </a:r>
            <a:endParaRPr lang="en-US" sz="2200" b="0" i="0">
              <a:effectLst/>
              <a:latin typeface="Arial"/>
              <a:cs typeface="Arial"/>
            </a:endParaRPr>
          </a:p>
          <a:p>
            <a:pPr marL="342900" indent="-342900">
              <a:spcBef>
                <a:spcPts val="0"/>
              </a:spcBef>
              <a:spcAft>
                <a:spcPts val="600"/>
              </a:spcAft>
              <a:buAutoNum type="arabicPeriod"/>
            </a:pPr>
            <a:r>
              <a:rPr lang="en-US" sz="2200" b="1" kern="100">
                <a:solidFill>
                  <a:schemeClr val="accent2"/>
                </a:solidFill>
                <a:effectLst/>
                <a:latin typeface="Arial"/>
                <a:ea typeface="Calibri"/>
                <a:cs typeface="Arial"/>
              </a:rPr>
              <a:t>Empowerment of Women:</a:t>
            </a:r>
            <a:r>
              <a:rPr lang="en-US" sz="2200" b="1" kern="100">
                <a:latin typeface="Arial"/>
                <a:ea typeface="Calibri"/>
                <a:cs typeface="Arial"/>
              </a:rPr>
              <a:t> GRB</a:t>
            </a:r>
            <a:r>
              <a:rPr lang="en-US" sz="2200" kern="100">
                <a:effectLst/>
                <a:latin typeface="Arial"/>
                <a:ea typeface="Calibri"/>
                <a:cs typeface="Arial"/>
              </a:rPr>
              <a:t> targets investments to benefit women, enhancing their access to resources, land ownership, and active participation in agricultural decision-making.</a:t>
            </a:r>
            <a:r>
              <a:rPr lang="en-US" sz="2200" kern="100">
                <a:latin typeface="Arial"/>
                <a:ea typeface="Calibri"/>
                <a:cs typeface="Arial"/>
              </a:rPr>
              <a:t> </a:t>
            </a:r>
            <a:endParaRPr lang="en-US" sz="2200" kern="100">
              <a:effectLst/>
              <a:latin typeface="Arial"/>
              <a:ea typeface="Calibri"/>
              <a:cs typeface="Arial"/>
            </a:endParaRPr>
          </a:p>
          <a:p>
            <a:pPr marL="342900" indent="-342900">
              <a:spcBef>
                <a:spcPts val="0"/>
              </a:spcBef>
              <a:spcAft>
                <a:spcPts val="600"/>
              </a:spcAft>
              <a:buFont typeface="Arial" panose="020B0604020202020204" pitchFamily="34" charset="0"/>
              <a:buAutoNum type="arabicPeriod"/>
            </a:pPr>
            <a:r>
              <a:rPr lang="en-US" sz="2200" b="1" kern="100">
                <a:solidFill>
                  <a:schemeClr val="accent2"/>
                </a:solidFill>
                <a:effectLst/>
                <a:latin typeface="Arial"/>
                <a:ea typeface="Calibri"/>
                <a:cs typeface="Arial"/>
              </a:rPr>
              <a:t>Enhanced Agricultural Productivity: </a:t>
            </a:r>
            <a:r>
              <a:rPr lang="en-US" sz="2200" b="1" kern="100">
                <a:effectLst/>
                <a:latin typeface="Arial"/>
                <a:ea typeface="Calibri"/>
                <a:cs typeface="Arial"/>
              </a:rPr>
              <a:t>A</a:t>
            </a:r>
            <a:r>
              <a:rPr lang="en-US" sz="2200" b="0" i="0">
                <a:effectLst/>
                <a:latin typeface="Arial"/>
                <a:cs typeface="Arial"/>
              </a:rPr>
              <a:t>llocating resources to improve women's access to quality inputs, leads to increased yields, diversified crops, and more resilient farming practices.</a:t>
            </a:r>
          </a:p>
          <a:p>
            <a:pPr marL="342900" marR="0" lvl="0" indent="-342900">
              <a:spcBef>
                <a:spcPts val="0"/>
              </a:spcBef>
              <a:spcAft>
                <a:spcPts val="600"/>
              </a:spcAft>
              <a:buAutoNum type="arabicPeriod"/>
            </a:pPr>
            <a:endParaRPr lang="en-US" sz="1300" b="1" kern="100">
              <a:effectLst/>
              <a:latin typeface="Calibri" panose="020F0502020204030204" pitchFamily="34" charset="0"/>
              <a:ea typeface="Calibri" panose="020F0502020204030204" pitchFamily="34" charset="0"/>
              <a:cs typeface="Calibri" panose="020F0502020204030204" pitchFamily="34" charset="0"/>
            </a:endParaRPr>
          </a:p>
          <a:p>
            <a:pPr marL="0" marR="0" indent="0">
              <a:spcBef>
                <a:spcPts val="0"/>
              </a:spcBef>
              <a:spcAft>
                <a:spcPts val="600"/>
              </a:spcAft>
              <a:buNone/>
            </a:pPr>
            <a:endParaRPr lang="en-US" sz="13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EB8EC80A-8422-06AC-8246-B2DDA614A231}"/>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a:solidFill>
                  <a:srgbClr val="FFFFFF"/>
                </a:solidFill>
              </a:rPr>
              <a:pPr>
                <a:spcAft>
                  <a:spcPts val="600"/>
                </a:spcAft>
              </a:pPr>
              <a:t>10</a:t>
            </a:fld>
            <a:endParaRPr lang="en-US">
              <a:solidFill>
                <a:srgbClr val="FFFFFF"/>
              </a:solidFill>
            </a:endParaRPr>
          </a:p>
        </p:txBody>
      </p:sp>
      <p:sp>
        <p:nvSpPr>
          <p:cNvPr id="3" name="Rectangle 2">
            <a:extLst>
              <a:ext uri="{FF2B5EF4-FFF2-40B4-BE49-F238E27FC236}">
                <a16:creationId xmlns:a16="http://schemas.microsoft.com/office/drawing/2014/main" id="{30D5B044-85FC-DA9F-BBD4-1157B4FBA00E}"/>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orange logo&#10;&#10;Description automatically generated">
            <a:extLst>
              <a:ext uri="{FF2B5EF4-FFF2-40B4-BE49-F238E27FC236}">
                <a16:creationId xmlns:a16="http://schemas.microsoft.com/office/drawing/2014/main" id="{EA642FF8-FD71-82CB-1B3C-1F4BCDB39294}"/>
              </a:ext>
            </a:extLst>
          </p:cNvPr>
          <p:cNvPicPr>
            <a:picLocks noChangeAspect="1"/>
          </p:cNvPicPr>
          <p:nvPr/>
        </p:nvPicPr>
        <p:blipFill>
          <a:blip r:embed="rId4"/>
          <a:stretch>
            <a:fillRect/>
          </a:stretch>
        </p:blipFill>
        <p:spPr>
          <a:xfrm>
            <a:off x="168665" y="326874"/>
            <a:ext cx="381128" cy="679754"/>
          </a:xfrm>
          <a:prstGeom prst="rect">
            <a:avLst/>
          </a:prstGeom>
        </p:spPr>
      </p:pic>
    </p:spTree>
    <p:extLst>
      <p:ext uri="{BB962C8B-B14F-4D97-AF65-F5344CB8AC3E}">
        <p14:creationId xmlns:p14="http://schemas.microsoft.com/office/powerpoint/2010/main" val="3773556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E06E01-9F60-37EE-6566-AE862EA3A965}"/>
              </a:ext>
            </a:extLst>
          </p:cNvPr>
          <p:cNvSpPr>
            <a:spLocks noGrp="1"/>
          </p:cNvSpPr>
          <p:nvPr>
            <p:ph idx="1"/>
          </p:nvPr>
        </p:nvSpPr>
        <p:spPr>
          <a:xfrm>
            <a:off x="957810" y="1369293"/>
            <a:ext cx="5138190" cy="4612015"/>
          </a:xfrm>
        </p:spPr>
        <p:txBody>
          <a:bodyPr vert="horz" lIns="91440" tIns="45720" rIns="91440" bIns="45720" rtlCol="0" anchor="t">
            <a:normAutofit/>
          </a:bodyPr>
          <a:lstStyle/>
          <a:p>
            <a:pPr marL="0" marR="0" lvl="0" indent="0">
              <a:spcBef>
                <a:spcPts val="0"/>
              </a:spcBef>
              <a:spcAft>
                <a:spcPts val="0"/>
              </a:spcAft>
              <a:buNone/>
            </a:pPr>
            <a:endParaRPr lang="en-US" sz="2000" kern="100">
              <a:effectLst/>
              <a:latin typeface="Calibri" panose="020F0502020204030204" pitchFamily="34" charset="0"/>
              <a:ea typeface="Calibri" panose="020F0502020204030204" pitchFamily="34" charset="0"/>
              <a:cs typeface="Calibri" panose="020F0502020204030204" pitchFamily="34" charset="0"/>
            </a:endParaRPr>
          </a:p>
          <a:p>
            <a:pPr marL="0" marR="0" lvl="0" indent="0">
              <a:spcBef>
                <a:spcPts val="0"/>
              </a:spcBef>
              <a:spcAft>
                <a:spcPts val="0"/>
              </a:spcAft>
              <a:buNone/>
            </a:pPr>
            <a:r>
              <a:rPr lang="en-US" sz="2000" kern="100">
                <a:effectLst/>
                <a:latin typeface="Arial" panose="020B0604020202020204" pitchFamily="34" charset="0"/>
                <a:ea typeface="Calibri" panose="020F0502020204030204" pitchFamily="34" charset="0"/>
                <a:cs typeface="Arial" panose="020B0604020202020204" pitchFamily="34" charset="0"/>
              </a:rPr>
              <a:t>5. </a:t>
            </a:r>
            <a:r>
              <a:rPr lang="en-US" sz="2000" b="1"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Rural Development: </a:t>
            </a:r>
            <a:r>
              <a:rPr lang="en-US" sz="2000" b="0" i="0">
                <a:effectLst/>
                <a:latin typeface="Arial" panose="020B0604020202020204" pitchFamily="34" charset="0"/>
                <a:cs typeface="Arial" panose="020B0604020202020204" pitchFamily="34" charset="0"/>
              </a:rPr>
              <a:t>Aligning budgetary allocations with gender perspectives in agriculture contribute to better living standards and reduced poverty in rural areas.</a:t>
            </a:r>
            <a:endParaRPr lang="en-US" sz="2000">
              <a:latin typeface="Arial" panose="020B0604020202020204" pitchFamily="34" charset="0"/>
              <a:cs typeface="Arial" panose="020B0604020202020204" pitchFamily="34" charset="0"/>
            </a:endParaRPr>
          </a:p>
          <a:p>
            <a:pPr marL="0" marR="0" lvl="0" indent="0">
              <a:spcBef>
                <a:spcPts val="0"/>
              </a:spcBef>
              <a:spcAft>
                <a:spcPts val="0"/>
              </a:spcAft>
              <a:buNone/>
            </a:pPr>
            <a:endParaRPr lang="en-US" sz="2000" b="0" i="0">
              <a:effectLst/>
              <a:latin typeface="Arial" panose="020B0604020202020204" pitchFamily="34" charset="0"/>
              <a:cs typeface="Arial" panose="020B0604020202020204" pitchFamily="34" charset="0"/>
            </a:endParaRPr>
          </a:p>
          <a:p>
            <a:pPr marL="0" indent="0">
              <a:spcBef>
                <a:spcPts val="0"/>
              </a:spcBef>
              <a:buNone/>
            </a:pPr>
            <a:r>
              <a:rPr lang="en-US" sz="2000" kern="100">
                <a:effectLst/>
                <a:latin typeface="Arial" panose="020B0604020202020204" pitchFamily="34" charset="0"/>
                <a:ea typeface="Calibri" panose="020F0502020204030204" pitchFamily="34" charset="0"/>
                <a:cs typeface="Arial" panose="020B0604020202020204" pitchFamily="34" charset="0"/>
              </a:rPr>
              <a:t>6. </a:t>
            </a:r>
            <a:r>
              <a:rPr lang="en-US" sz="2000" b="1"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Inclusive Policies: </a:t>
            </a:r>
            <a:r>
              <a:rPr lang="en-US" sz="2000" kern="100">
                <a:effectLst/>
                <a:latin typeface="Arial" panose="020B0604020202020204" pitchFamily="34" charset="0"/>
                <a:ea typeface="Calibri" panose="020F0502020204030204" pitchFamily="34" charset="0"/>
                <a:cs typeface="Arial" panose="020B0604020202020204" pitchFamily="34" charset="0"/>
              </a:rPr>
              <a:t>GRB promotes inclusive policy formulation in agriculture, addressing the diverse needs of both women and men.</a:t>
            </a:r>
            <a:r>
              <a:rPr lang="en-US" sz="2000" kern="100">
                <a:latin typeface="Arial" panose="020B0604020202020204" pitchFamily="34" charset="0"/>
                <a:ea typeface="Calibri" panose="020F0502020204030204" pitchFamily="34" charset="0"/>
                <a:cs typeface="Arial" panose="020B0604020202020204" pitchFamily="34" charset="0"/>
              </a:rPr>
              <a:t> </a:t>
            </a:r>
            <a:endParaRPr lang="en-US" sz="2000" b="0" i="0">
              <a:effectLst/>
              <a:latin typeface="Arial" panose="020B0604020202020204" pitchFamily="34" charset="0"/>
              <a:cs typeface="Arial" panose="020B0604020202020204" pitchFamily="34" charset="0"/>
            </a:endParaRPr>
          </a:p>
          <a:p>
            <a:pPr marL="0" marR="0" lvl="0" indent="0">
              <a:spcBef>
                <a:spcPts val="0"/>
              </a:spcBef>
              <a:spcAft>
                <a:spcPts val="0"/>
              </a:spcAft>
              <a:buNone/>
            </a:pPr>
            <a:endParaRPr lang="en-US" sz="2000" b="1" kern="100">
              <a:effectLst/>
              <a:latin typeface="Arial" panose="020B0604020202020204" pitchFamily="34" charset="0"/>
              <a:ea typeface="Calibri" panose="020F0502020204030204" pitchFamily="34" charset="0"/>
              <a:cs typeface="Arial" panose="020B0604020202020204" pitchFamily="34" charset="0"/>
            </a:endParaRPr>
          </a:p>
          <a:p>
            <a:pPr marL="0" marR="0" lvl="0" indent="0">
              <a:spcBef>
                <a:spcPts val="0"/>
              </a:spcBef>
              <a:spcAft>
                <a:spcPts val="0"/>
              </a:spcAft>
              <a:buNone/>
            </a:pPr>
            <a:endParaRPr lang="en-US" sz="2000" b="1" kern="10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a:latin typeface="Calibri" panose="020F0502020204030204" pitchFamily="34" charset="0"/>
              <a:cs typeface="Calibri" panose="020F0502020204030204" pitchFamily="34" charset="0"/>
            </a:endParaRPr>
          </a:p>
          <a:p>
            <a:pPr marL="0" indent="0">
              <a:buNone/>
            </a:pPr>
            <a:endParaRPr lang="en-US" sz="2000"/>
          </a:p>
        </p:txBody>
      </p:sp>
      <p:pic>
        <p:nvPicPr>
          <p:cNvPr id="8" name="Picture 7" descr="A vegetable garden with a shed and a person walking&#10;&#10;Description automatically generated">
            <a:extLst>
              <a:ext uri="{FF2B5EF4-FFF2-40B4-BE49-F238E27FC236}">
                <a16:creationId xmlns:a16="http://schemas.microsoft.com/office/drawing/2014/main" id="{B701D711-9547-5E74-2944-137C841F45E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8973" r="8975" b="2"/>
          <a:stretch/>
        </p:blipFill>
        <p:spPr>
          <a:xfrm>
            <a:off x="6416750" y="1353050"/>
            <a:ext cx="5453545" cy="4984683"/>
          </a:xfrm>
          <a:prstGeom prst="rect">
            <a:avLst/>
          </a:prstGeom>
        </p:spPr>
      </p:pic>
      <p:sp>
        <p:nvSpPr>
          <p:cNvPr id="4" name="Slide Number Placeholder 3">
            <a:extLst>
              <a:ext uri="{FF2B5EF4-FFF2-40B4-BE49-F238E27FC236}">
                <a16:creationId xmlns:a16="http://schemas.microsoft.com/office/drawing/2014/main" id="{EDAC7968-DDBF-7C24-BF40-DE7C19433D8B}"/>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a:pPr>
                <a:spcAft>
                  <a:spcPts val="600"/>
                </a:spcAft>
              </a:pPr>
              <a:t>11</a:t>
            </a:fld>
            <a:endParaRPr lang="en-US"/>
          </a:p>
        </p:txBody>
      </p:sp>
      <p:grpSp>
        <p:nvGrpSpPr>
          <p:cNvPr id="25" name="Group 24">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6" name="Rectangle 25">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8C067351-F025-A7A1-9956-0BA2F3A1077F}"/>
              </a:ext>
            </a:extLst>
          </p:cNvPr>
          <p:cNvSpPr txBox="1"/>
          <p:nvPr/>
        </p:nvSpPr>
        <p:spPr>
          <a:xfrm>
            <a:off x="8986967" y="5662042"/>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5" name="Rectangle 4">
            <a:extLst>
              <a:ext uri="{FF2B5EF4-FFF2-40B4-BE49-F238E27FC236}">
                <a16:creationId xmlns:a16="http://schemas.microsoft.com/office/drawing/2014/main" id="{EE694285-0F2A-AC8D-4F93-758B17C798E0}"/>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4">
            <a:extLst>
              <a:ext uri="{FF2B5EF4-FFF2-40B4-BE49-F238E27FC236}">
                <a16:creationId xmlns:a16="http://schemas.microsoft.com/office/drawing/2014/main" id="{CD746679-D480-1424-E2D8-2BCAF5A62EFC}"/>
              </a:ext>
            </a:extLst>
          </p:cNvPr>
          <p:cNvSpPr txBox="1">
            <a:spLocks/>
          </p:cNvSpPr>
          <p:nvPr/>
        </p:nvSpPr>
        <p:spPr>
          <a:xfrm>
            <a:off x="850028" y="259887"/>
            <a:ext cx="10100737" cy="1093163"/>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2500" b="1" kern="100">
                <a:latin typeface="Calibri" panose="020F0502020204030204" pitchFamily="34" charset="0"/>
                <a:ea typeface="Calibri" panose="020F0502020204030204" pitchFamily="34" charset="0"/>
                <a:cs typeface="Calibri" panose="020F0502020204030204" pitchFamily="34" charset="0"/>
              </a:rPr>
            </a:br>
            <a:br>
              <a:rPr lang="en-US" sz="2500" b="1" kern="100">
                <a:latin typeface="Calibri" panose="020F0502020204030204" pitchFamily="34" charset="0"/>
                <a:ea typeface="Calibri" panose="020F0502020204030204" pitchFamily="34" charset="0"/>
                <a:cs typeface="Calibri" panose="020F0502020204030204" pitchFamily="34" charset="0"/>
              </a:rPr>
            </a:br>
            <a:r>
              <a:rPr lang="en-US" sz="6100">
                <a:solidFill>
                  <a:srgbClr val="5BC6CC"/>
                </a:solidFill>
                <a:latin typeface="Arial" panose="020B0604020202020204" pitchFamily="34" charset="0"/>
                <a:cs typeface="Arial" panose="020B0604020202020204" pitchFamily="34" charset="0"/>
              </a:rPr>
              <a:t>Benefits of implementing GRB in Agriculture</a:t>
            </a:r>
            <a:br>
              <a:rPr lang="en-US" sz="4700" kern="100">
                <a:latin typeface="Calibri" panose="020F0502020204030204" pitchFamily="34" charset="0"/>
                <a:ea typeface="Calibri" panose="020F0502020204030204" pitchFamily="34" charset="0"/>
                <a:cs typeface="Times New Roman" panose="02020603050405020304" pitchFamily="18" charset="0"/>
              </a:rPr>
            </a:br>
            <a:endParaRPr lang="en-US" sz="4700"/>
          </a:p>
        </p:txBody>
      </p:sp>
      <p:pic>
        <p:nvPicPr>
          <p:cNvPr id="2" name="Picture 1" descr="A black and orange logo&#10;&#10;Description automatically generated">
            <a:extLst>
              <a:ext uri="{FF2B5EF4-FFF2-40B4-BE49-F238E27FC236}">
                <a16:creationId xmlns:a16="http://schemas.microsoft.com/office/drawing/2014/main" id="{7C243773-5229-A57F-8395-D536EF7B069D}"/>
              </a:ext>
            </a:extLst>
          </p:cNvPr>
          <p:cNvPicPr>
            <a:picLocks noChangeAspect="1"/>
          </p:cNvPicPr>
          <p:nvPr/>
        </p:nvPicPr>
        <p:blipFill>
          <a:blip r:embed="rId6"/>
          <a:stretch>
            <a:fillRect/>
          </a:stretch>
        </p:blipFill>
        <p:spPr>
          <a:xfrm>
            <a:off x="168665" y="326874"/>
            <a:ext cx="381128" cy="679754"/>
          </a:xfrm>
          <a:prstGeom prst="rect">
            <a:avLst/>
          </a:prstGeom>
        </p:spPr>
      </p:pic>
    </p:spTree>
    <p:extLst>
      <p:ext uri="{BB962C8B-B14F-4D97-AF65-F5344CB8AC3E}">
        <p14:creationId xmlns:p14="http://schemas.microsoft.com/office/powerpoint/2010/main" val="56785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60AA2-C47E-2A40-7100-ABB724FA8959}"/>
              </a:ext>
            </a:extLst>
          </p:cNvPr>
          <p:cNvSpPr>
            <a:spLocks noGrp="1"/>
          </p:cNvSpPr>
          <p:nvPr>
            <p:ph type="title"/>
          </p:nvPr>
        </p:nvSpPr>
        <p:spPr>
          <a:xfrm>
            <a:off x="761800" y="762001"/>
            <a:ext cx="5334197" cy="1708242"/>
          </a:xfrm>
        </p:spPr>
        <p:txBody>
          <a:bodyPr anchor="ctr">
            <a:normAutofit/>
          </a:bodyPr>
          <a:lstStyle/>
          <a:p>
            <a:br>
              <a:rPr lang="en-US" sz="3100" kern="100">
                <a:effectLst/>
                <a:latin typeface="Calibri" panose="020F0502020204030204" pitchFamily="34" charset="0"/>
                <a:ea typeface="Calibri" panose="020F0502020204030204" pitchFamily="34" charset="0"/>
                <a:cs typeface="Times New Roman" panose="02020603050405020304" pitchFamily="18" charset="0"/>
              </a:rPr>
            </a:br>
            <a:endParaRPr lang="en-US" sz="3100"/>
          </a:p>
        </p:txBody>
      </p:sp>
      <p:sp>
        <p:nvSpPr>
          <p:cNvPr id="3" name="Content Placeholder 2">
            <a:extLst>
              <a:ext uri="{FF2B5EF4-FFF2-40B4-BE49-F238E27FC236}">
                <a16:creationId xmlns:a16="http://schemas.microsoft.com/office/drawing/2014/main" id="{C87C9F42-23A3-3155-F45F-329DB35A067A}"/>
              </a:ext>
            </a:extLst>
          </p:cNvPr>
          <p:cNvSpPr>
            <a:spLocks noGrp="1"/>
          </p:cNvSpPr>
          <p:nvPr>
            <p:ph idx="1"/>
          </p:nvPr>
        </p:nvSpPr>
        <p:spPr>
          <a:xfrm>
            <a:off x="761800" y="1863210"/>
            <a:ext cx="5334197" cy="4376870"/>
          </a:xfrm>
        </p:spPr>
        <p:txBody>
          <a:bodyPr vert="horz" lIns="91440" tIns="45720" rIns="91440" bIns="45720" rtlCol="0" anchor="ctr">
            <a:normAutofit/>
          </a:bodyPr>
          <a:lstStyle/>
          <a:p>
            <a:pPr marL="0" marR="0" lvl="0" indent="0">
              <a:spcBef>
                <a:spcPts val="0"/>
              </a:spcBef>
              <a:spcAft>
                <a:spcPts val="0"/>
              </a:spcAft>
              <a:buNone/>
            </a:pPr>
            <a:endParaRPr lang="en-US" sz="2000" b="1" kern="100">
              <a:effectLst/>
              <a:latin typeface="Arial" panose="020B0604020202020204" pitchFamily="34" charset="0"/>
              <a:ea typeface="Calibri" panose="020F0502020204030204" pitchFamily="34" charset="0"/>
              <a:cs typeface="Arial" panose="020B0604020202020204" pitchFamily="34" charset="0"/>
            </a:endParaRPr>
          </a:p>
          <a:p>
            <a:pPr marL="0" marR="0" lvl="0" indent="0">
              <a:spcBef>
                <a:spcPts val="0"/>
              </a:spcBef>
              <a:spcAft>
                <a:spcPts val="0"/>
              </a:spcAft>
              <a:buNone/>
            </a:pPr>
            <a:r>
              <a:rPr lang="en-US" sz="2000" b="1"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7.</a:t>
            </a:r>
            <a:r>
              <a:rPr lang="en-US" sz="2000" b="1" kern="100">
                <a:effectLst/>
                <a:latin typeface="Arial" panose="020B0604020202020204" pitchFamily="34" charset="0"/>
                <a:ea typeface="Calibri" panose="020F0502020204030204" pitchFamily="34" charset="0"/>
                <a:cs typeface="Arial" panose="020B0604020202020204" pitchFamily="34" charset="0"/>
              </a:rPr>
              <a:t> </a:t>
            </a:r>
            <a:r>
              <a:rPr lang="en-US" sz="2000" b="1"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Better Governance: </a:t>
            </a:r>
            <a:r>
              <a:rPr lang="en-US" sz="2000" b="0" i="0">
                <a:effectLst/>
                <a:latin typeface="Arial" panose="020B0604020202020204" pitchFamily="34" charset="0"/>
                <a:cs typeface="Arial" panose="020B0604020202020204" pitchFamily="34" charset="0"/>
              </a:rPr>
              <a:t>GRB promotes transparent, accountable, participatory and democratic governance structures.</a:t>
            </a:r>
          </a:p>
          <a:p>
            <a:pPr marL="0" marR="0" lvl="0" indent="0">
              <a:spcBef>
                <a:spcPts val="0"/>
              </a:spcBef>
              <a:spcAft>
                <a:spcPts val="0"/>
              </a:spcAft>
              <a:buNone/>
            </a:pPr>
            <a:endParaRPr lang="en-US" sz="2000" kern="100">
              <a:effectLst/>
              <a:latin typeface="Arial" panose="020B0604020202020204" pitchFamily="34" charset="0"/>
              <a:ea typeface="Calibri" panose="020F0502020204030204" pitchFamily="34" charset="0"/>
              <a:cs typeface="Arial" panose="020B0604020202020204" pitchFamily="34" charset="0"/>
            </a:endParaRPr>
          </a:p>
          <a:p>
            <a:pPr marL="0" marR="0" lvl="0" indent="0">
              <a:spcBef>
                <a:spcPts val="0"/>
              </a:spcBef>
              <a:spcAft>
                <a:spcPts val="0"/>
              </a:spcAft>
              <a:buNone/>
            </a:pPr>
            <a:r>
              <a:rPr lang="en-US" sz="2000"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8.</a:t>
            </a:r>
            <a:r>
              <a:rPr lang="en-US" sz="2000" kern="100">
                <a:effectLst/>
                <a:latin typeface="Arial" panose="020B0604020202020204" pitchFamily="34" charset="0"/>
                <a:ea typeface="Calibri" panose="020F0502020204030204" pitchFamily="34" charset="0"/>
                <a:cs typeface="Arial" panose="020B0604020202020204" pitchFamily="34" charset="0"/>
              </a:rPr>
              <a:t> </a:t>
            </a:r>
            <a:r>
              <a:rPr lang="en-US" sz="2000" b="1"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Data-Driven Decision Making: </a:t>
            </a:r>
            <a:r>
              <a:rPr lang="en-US" sz="2000" b="1" kern="100">
                <a:effectLst/>
                <a:latin typeface="Arial" panose="020B0604020202020204" pitchFamily="34" charset="0"/>
                <a:ea typeface="Calibri" panose="020F0502020204030204" pitchFamily="34" charset="0"/>
                <a:cs typeface="Arial" panose="020B0604020202020204" pitchFamily="34" charset="0"/>
              </a:rPr>
              <a:t>D</a:t>
            </a:r>
            <a:r>
              <a:rPr lang="en-US" sz="2000" b="0" i="0">
                <a:effectLst/>
                <a:latin typeface="Arial" panose="020B0604020202020204" pitchFamily="34" charset="0"/>
                <a:cs typeface="Arial" panose="020B0604020202020204" pitchFamily="34" charset="0"/>
              </a:rPr>
              <a:t>ata-driven approach informs policymakers</a:t>
            </a:r>
            <a:r>
              <a:rPr lang="en-US" sz="2000">
                <a:latin typeface="Arial" panose="020B0604020202020204" pitchFamily="34" charset="0"/>
                <a:cs typeface="Arial" panose="020B0604020202020204" pitchFamily="34" charset="0"/>
              </a:rPr>
              <a:t> </a:t>
            </a:r>
            <a:r>
              <a:rPr lang="en-US" sz="2000" b="0" i="0">
                <a:effectLst/>
                <a:latin typeface="Arial" panose="020B0604020202020204" pitchFamily="34" charset="0"/>
                <a:cs typeface="Arial" panose="020B0604020202020204" pitchFamily="34" charset="0"/>
              </a:rPr>
              <a:t>to design targeted interventions</a:t>
            </a:r>
          </a:p>
          <a:p>
            <a:pPr marL="0" marR="0" lvl="0" indent="0">
              <a:spcBef>
                <a:spcPts val="0"/>
              </a:spcBef>
              <a:spcAft>
                <a:spcPts val="0"/>
              </a:spcAft>
              <a:buNone/>
            </a:pPr>
            <a:endParaRPr lang="en-US" sz="2000" b="1" kern="100">
              <a:effectLst/>
              <a:latin typeface="Arial" panose="020B0604020202020204" pitchFamily="34" charset="0"/>
              <a:ea typeface="Calibri" panose="020F0502020204030204" pitchFamily="34" charset="0"/>
              <a:cs typeface="Arial" panose="020B0604020202020204" pitchFamily="34" charset="0"/>
            </a:endParaRPr>
          </a:p>
          <a:p>
            <a:pPr marL="0" marR="0" lvl="0" indent="0">
              <a:spcBef>
                <a:spcPts val="0"/>
              </a:spcBef>
              <a:spcAft>
                <a:spcPts val="0"/>
              </a:spcAft>
              <a:buNone/>
            </a:pPr>
            <a:r>
              <a:rPr lang="en-US" sz="2000" b="1"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9.</a:t>
            </a:r>
            <a:r>
              <a:rPr lang="en-US" sz="2000" b="1" kern="100">
                <a:effectLst/>
                <a:latin typeface="Arial" panose="020B0604020202020204" pitchFamily="34" charset="0"/>
                <a:ea typeface="Calibri" panose="020F0502020204030204" pitchFamily="34" charset="0"/>
                <a:cs typeface="Arial" panose="020B0604020202020204" pitchFamily="34" charset="0"/>
              </a:rPr>
              <a:t> </a:t>
            </a:r>
            <a:r>
              <a:rPr lang="en-US" sz="2000" b="1"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Sustainable Development: </a:t>
            </a:r>
            <a:r>
              <a:rPr lang="en-US" sz="2000">
                <a:effectLst/>
                <a:latin typeface="Arial" panose="020B0604020202020204" pitchFamily="34" charset="0"/>
                <a:ea typeface="Calibri" panose="020F0502020204030204" pitchFamily="34" charset="0"/>
                <a:cs typeface="Arial" panose="020B0604020202020204" pitchFamily="34" charset="0"/>
              </a:rPr>
              <a:t>GRB supports environmentally friendly and resilient agricultural practices.</a:t>
            </a:r>
            <a:endParaRPr lang="en-US" sz="2000" b="1" kern="10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2000">
              <a:latin typeface="Arial" panose="020B0604020202020204" pitchFamily="34" charset="0"/>
              <a:cs typeface="Arial" panose="020B0604020202020204" pitchFamily="34" charset="0"/>
            </a:endParaRPr>
          </a:p>
        </p:txBody>
      </p:sp>
      <p:pic>
        <p:nvPicPr>
          <p:cNvPr id="6" name="Picture 5" descr="White bulbs with a yellow one standing out">
            <a:extLst>
              <a:ext uri="{FF2B5EF4-FFF2-40B4-BE49-F238E27FC236}">
                <a16:creationId xmlns:a16="http://schemas.microsoft.com/office/drawing/2014/main" id="{60280369-A19E-7DB7-D998-E2BA864D4DC3}"/>
              </a:ext>
            </a:extLst>
          </p:cNvPr>
          <p:cNvPicPr>
            <a:picLocks noChangeAspect="1"/>
          </p:cNvPicPr>
          <p:nvPr/>
        </p:nvPicPr>
        <p:blipFill rotWithShape="1">
          <a:blip r:embed="rId3"/>
          <a:srcRect l="17051" r="31112"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1EF9BCC3-454A-EEE4-8ACA-3D1356AF9A4B}"/>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12</a:t>
            </a:fld>
            <a:endParaRPr lang="en-US">
              <a:solidFill>
                <a:srgbClr val="FFFFFF"/>
              </a:solidFill>
            </a:endParaRPr>
          </a:p>
        </p:txBody>
      </p:sp>
      <p:sp>
        <p:nvSpPr>
          <p:cNvPr id="5" name="Rectangle 4">
            <a:extLst>
              <a:ext uri="{FF2B5EF4-FFF2-40B4-BE49-F238E27FC236}">
                <a16:creationId xmlns:a16="http://schemas.microsoft.com/office/drawing/2014/main" id="{F042DB1A-BDD7-80B2-73AC-A160B4B60381}"/>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DBE4AE2C-8D8B-1EBF-180C-F442E863DD47}"/>
              </a:ext>
            </a:extLst>
          </p:cNvPr>
          <p:cNvSpPr txBox="1">
            <a:spLocks/>
          </p:cNvSpPr>
          <p:nvPr/>
        </p:nvSpPr>
        <p:spPr>
          <a:xfrm>
            <a:off x="850029" y="259887"/>
            <a:ext cx="5473654" cy="1592436"/>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70000"/>
              </a:lnSpc>
            </a:pPr>
            <a:br>
              <a:rPr lang="en-US" sz="2500" b="1" kern="100">
                <a:latin typeface="Calibri" panose="020F0502020204030204" pitchFamily="34" charset="0"/>
                <a:ea typeface="Calibri" panose="020F0502020204030204" pitchFamily="34" charset="0"/>
                <a:cs typeface="Calibri" panose="020F0502020204030204" pitchFamily="34" charset="0"/>
              </a:rPr>
            </a:br>
            <a:br>
              <a:rPr lang="en-US" sz="2500" b="1" kern="100">
                <a:latin typeface="Calibri" panose="020F0502020204030204" pitchFamily="34" charset="0"/>
                <a:ea typeface="Calibri" panose="020F0502020204030204" pitchFamily="34" charset="0"/>
                <a:cs typeface="Calibri" panose="020F0502020204030204" pitchFamily="34" charset="0"/>
              </a:rPr>
            </a:br>
            <a:r>
              <a:rPr lang="en-US" sz="10700">
                <a:solidFill>
                  <a:srgbClr val="5BC6CC"/>
                </a:solidFill>
                <a:latin typeface="Arial" panose="020B0604020202020204" pitchFamily="34" charset="0"/>
                <a:cs typeface="Arial" panose="020B0604020202020204" pitchFamily="34" charset="0"/>
              </a:rPr>
              <a:t>Benefits of implementing GRB in Agriculture</a:t>
            </a:r>
            <a:br>
              <a:rPr lang="en-US" sz="4700" kern="100">
                <a:latin typeface="Calibri" panose="020F0502020204030204" pitchFamily="34" charset="0"/>
                <a:ea typeface="Calibri" panose="020F0502020204030204" pitchFamily="34" charset="0"/>
                <a:cs typeface="Times New Roman" panose="02020603050405020304" pitchFamily="18" charset="0"/>
              </a:rPr>
            </a:br>
            <a:endParaRPr lang="en-US" sz="4700"/>
          </a:p>
        </p:txBody>
      </p:sp>
      <p:pic>
        <p:nvPicPr>
          <p:cNvPr id="9" name="Picture 8" descr="A black and orange logo&#10;&#10;Description automatically generated">
            <a:extLst>
              <a:ext uri="{FF2B5EF4-FFF2-40B4-BE49-F238E27FC236}">
                <a16:creationId xmlns:a16="http://schemas.microsoft.com/office/drawing/2014/main" id="{6713A12D-95FE-8129-CF0E-DFB52BD4B9A8}"/>
              </a:ext>
            </a:extLst>
          </p:cNvPr>
          <p:cNvPicPr>
            <a:picLocks noChangeAspect="1"/>
          </p:cNvPicPr>
          <p:nvPr/>
        </p:nvPicPr>
        <p:blipFill>
          <a:blip r:embed="rId4"/>
          <a:stretch>
            <a:fillRect/>
          </a:stretch>
        </p:blipFill>
        <p:spPr>
          <a:xfrm>
            <a:off x="168665" y="326874"/>
            <a:ext cx="381128" cy="679754"/>
          </a:xfrm>
          <a:prstGeom prst="rect">
            <a:avLst/>
          </a:prstGeom>
        </p:spPr>
      </p:pic>
    </p:spTree>
    <p:extLst>
      <p:ext uri="{BB962C8B-B14F-4D97-AF65-F5344CB8AC3E}">
        <p14:creationId xmlns:p14="http://schemas.microsoft.com/office/powerpoint/2010/main" val="2475520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B867C6D5-AB3D-BA29-43F1-8FEB071C812B}"/>
              </a:ext>
            </a:extLst>
          </p:cNvPr>
          <p:cNvSpPr>
            <a:spLocks noGrp="1"/>
          </p:cNvSpPr>
          <p:nvPr>
            <p:ph type="title"/>
          </p:nvPr>
        </p:nvSpPr>
        <p:spPr>
          <a:xfrm>
            <a:off x="838200" y="365125"/>
            <a:ext cx="10515600" cy="1078085"/>
          </a:xfrm>
        </p:spPr>
        <p:txBody>
          <a:bodyPr vert="horz" lIns="91440" tIns="45720" rIns="91440" bIns="45720" rtlCol="0">
            <a:normAutofit fontScale="90000"/>
          </a:bodyPr>
          <a:lstStyle/>
          <a:p>
            <a:pPr marL="0" marR="0">
              <a:spcAft>
                <a:spcPts val="800"/>
              </a:spcAft>
            </a:pPr>
            <a:r>
              <a:rPr lang="en-US" sz="3200">
                <a:solidFill>
                  <a:srgbClr val="5BC6CC"/>
                </a:solidFill>
                <a:latin typeface="Arial" panose="020B0604020202020204" pitchFamily="34" charset="0"/>
                <a:cs typeface="Arial" panose="020B0604020202020204" pitchFamily="34" charset="0"/>
              </a:rPr>
              <a:t>Principles of Gender Responsive Budgeting</a:t>
            </a:r>
            <a:br>
              <a:rPr lang="en-US" sz="2800" kern="100">
                <a:effectLst/>
                <a:latin typeface="Calibri" panose="020F0502020204030204" pitchFamily="34" charset="0"/>
                <a:ea typeface="Calibri" panose="020F0502020204030204" pitchFamily="34" charset="0"/>
                <a:cs typeface="Times New Roman" panose="02020603050405020304" pitchFamily="18" charset="0"/>
              </a:rPr>
            </a:br>
            <a:br>
              <a:rPr lang="en-US" sz="2800" kern="1200">
                <a:effectLst/>
                <a:latin typeface="+mj-lt"/>
                <a:ea typeface="+mj-ea"/>
                <a:cs typeface="+mj-cs"/>
              </a:rPr>
            </a:br>
            <a:endParaRPr lang="en-US" sz="2800" kern="1200">
              <a:latin typeface="+mj-lt"/>
              <a:ea typeface="+mj-ea"/>
              <a:cs typeface="+mj-cs"/>
            </a:endParaRPr>
          </a:p>
        </p:txBody>
      </p:sp>
      <p:sp>
        <p:nvSpPr>
          <p:cNvPr id="4" name="Slide Number Placeholder 3">
            <a:extLst>
              <a:ext uri="{FF2B5EF4-FFF2-40B4-BE49-F238E27FC236}">
                <a16:creationId xmlns:a16="http://schemas.microsoft.com/office/drawing/2014/main" id="{2E24F1F6-300D-1592-FF00-35FB8CE94E9B}"/>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69E57DC2-970A-4B3E-BB1C-7A09969E49DF}"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graphicFrame>
        <p:nvGraphicFramePr>
          <p:cNvPr id="6" name="Diagram 5">
            <a:extLst>
              <a:ext uri="{FF2B5EF4-FFF2-40B4-BE49-F238E27FC236}">
                <a16:creationId xmlns:a16="http://schemas.microsoft.com/office/drawing/2014/main" id="{6114CB75-2B52-524E-3ECF-5B9D4CBF72D8}"/>
              </a:ext>
            </a:extLst>
          </p:cNvPr>
          <p:cNvGraphicFramePr/>
          <p:nvPr>
            <p:extLst>
              <p:ext uri="{D42A27DB-BD31-4B8C-83A1-F6EECF244321}">
                <p14:modId xmlns:p14="http://schemas.microsoft.com/office/powerpoint/2010/main" val="1574284115"/>
              </p:ext>
            </p:extLst>
          </p:nvPr>
        </p:nvGraphicFramePr>
        <p:xfrm>
          <a:off x="838200" y="1013552"/>
          <a:ext cx="10515600" cy="51634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5A30CC66-F098-4352-AEE1-E9CB5843BEA7}"/>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orange logo&#10;&#10;Description automatically generated">
            <a:extLst>
              <a:ext uri="{FF2B5EF4-FFF2-40B4-BE49-F238E27FC236}">
                <a16:creationId xmlns:a16="http://schemas.microsoft.com/office/drawing/2014/main" id="{1B54ECCD-C144-B7E8-40A7-EBA4BB25E7D8}"/>
              </a:ext>
            </a:extLst>
          </p:cNvPr>
          <p:cNvPicPr>
            <a:picLocks noChangeAspect="1"/>
          </p:cNvPicPr>
          <p:nvPr/>
        </p:nvPicPr>
        <p:blipFill>
          <a:blip r:embed="rId8"/>
          <a:stretch>
            <a:fillRect/>
          </a:stretch>
        </p:blipFill>
        <p:spPr>
          <a:xfrm>
            <a:off x="168665" y="326874"/>
            <a:ext cx="381128" cy="679754"/>
          </a:xfrm>
          <a:prstGeom prst="rect">
            <a:avLst/>
          </a:prstGeom>
        </p:spPr>
      </p:pic>
    </p:spTree>
    <p:extLst>
      <p:ext uri="{BB962C8B-B14F-4D97-AF65-F5344CB8AC3E}">
        <p14:creationId xmlns:p14="http://schemas.microsoft.com/office/powerpoint/2010/main" val="207718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BF066-D6B7-4B42-436A-E9803B92A96F}"/>
              </a:ext>
            </a:extLst>
          </p:cNvPr>
          <p:cNvSpPr>
            <a:spLocks noGrp="1"/>
          </p:cNvSpPr>
          <p:nvPr>
            <p:ph type="title"/>
          </p:nvPr>
        </p:nvSpPr>
        <p:spPr>
          <a:xfrm>
            <a:off x="761803" y="289916"/>
            <a:ext cx="5334197" cy="1433423"/>
          </a:xfrm>
        </p:spPr>
        <p:txBody>
          <a:bodyPr anchor="ctr">
            <a:normAutofit/>
          </a:bodyPr>
          <a:lstStyle/>
          <a:p>
            <a:r>
              <a:rPr lang="en-US" sz="4000" b="1" kern="100">
                <a:effectLst/>
                <a:latin typeface="Calibri" panose="020F0502020204030204" pitchFamily="34" charset="0"/>
                <a:ea typeface="Calibri" panose="020F0502020204030204" pitchFamily="34" charset="0"/>
                <a:cs typeface="Arial" panose="020B0604020202020204" pitchFamily="34" charset="0"/>
              </a:rPr>
              <a:t> </a:t>
            </a:r>
            <a:r>
              <a:rPr lang="en-US" sz="4000">
                <a:solidFill>
                  <a:srgbClr val="5BC6CC"/>
                </a:solidFill>
                <a:latin typeface="Arial" panose="020B0604020202020204" pitchFamily="34" charset="0"/>
                <a:ea typeface="+mj-ea"/>
                <a:cs typeface="Arial" panose="020B0604020202020204" pitchFamily="34" charset="0"/>
              </a:rPr>
              <a:t>Principles</a:t>
            </a:r>
            <a:r>
              <a:rPr kumimoji="0" lang="en-US" sz="40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 of Gender Responsive </a:t>
            </a:r>
            <a:r>
              <a:rPr lang="en-US" sz="4000">
                <a:solidFill>
                  <a:srgbClr val="5BC6CC"/>
                </a:solidFill>
                <a:latin typeface="Arial" panose="020B0604020202020204" pitchFamily="34" charset="0"/>
                <a:cs typeface="Arial" panose="020B0604020202020204" pitchFamily="34" charset="0"/>
              </a:rPr>
              <a:t>Budgeting</a:t>
            </a:r>
            <a:endParaRPr lang="en-US" sz="4000"/>
          </a:p>
        </p:txBody>
      </p:sp>
      <p:sp>
        <p:nvSpPr>
          <p:cNvPr id="3" name="Content Placeholder 2">
            <a:extLst>
              <a:ext uri="{FF2B5EF4-FFF2-40B4-BE49-F238E27FC236}">
                <a16:creationId xmlns:a16="http://schemas.microsoft.com/office/drawing/2014/main" id="{2E72639C-D242-513D-7CA1-70C209B51A97}"/>
              </a:ext>
            </a:extLst>
          </p:cNvPr>
          <p:cNvSpPr>
            <a:spLocks noGrp="1"/>
          </p:cNvSpPr>
          <p:nvPr>
            <p:ph idx="1"/>
          </p:nvPr>
        </p:nvSpPr>
        <p:spPr>
          <a:xfrm>
            <a:off x="936286" y="2269475"/>
            <a:ext cx="5704967" cy="4086875"/>
          </a:xfrm>
        </p:spPr>
        <p:txBody>
          <a:bodyPr vert="horz" lIns="91440" tIns="45720" rIns="91440" bIns="45720" rtlCol="0" anchor="ctr">
            <a:noAutofit/>
          </a:bodyPr>
          <a:lstStyle/>
          <a:p>
            <a:pPr marL="0" indent="0">
              <a:buNone/>
            </a:pPr>
            <a:r>
              <a:rPr lang="en-US" sz="2400" b="1" i="0">
                <a:solidFill>
                  <a:schemeClr val="accent2"/>
                </a:solidFill>
                <a:effectLst/>
                <a:latin typeface="Arial" panose="020B0604020202020204" pitchFamily="34" charset="0"/>
                <a:cs typeface="Arial" panose="020B0604020202020204" pitchFamily="34" charset="0"/>
              </a:rPr>
              <a:t>1. Human Rights: </a:t>
            </a:r>
            <a:r>
              <a:rPr lang="en-US" sz="2400" b="0" i="0">
                <a:effectLst/>
                <a:latin typeface="Arial" panose="020B0604020202020204" pitchFamily="34" charset="0"/>
                <a:cs typeface="Arial" panose="020B0604020202020204" pitchFamily="34" charset="0"/>
              </a:rPr>
              <a:t>GRB safeguards individuals' human rights, irrespective of gender, by directing budgetary allocations to address the specific needs of women and vulnerable groups, promoting social justice and inclusivity.</a:t>
            </a:r>
            <a:endParaRPr lang="en-US" sz="2400" b="0" i="0">
              <a:effectLst/>
              <a:latin typeface="Arial" panose="020B0604020202020204" pitchFamily="34" charset="0"/>
              <a:ea typeface="Calibri"/>
              <a:cs typeface="Arial" panose="020B0604020202020204" pitchFamily="34" charset="0"/>
            </a:endParaRPr>
          </a:p>
          <a:p>
            <a:pPr marL="0" indent="0">
              <a:buNone/>
            </a:pPr>
            <a:endParaRPr lang="en-US" sz="2400" b="0" i="0">
              <a:effectLst/>
              <a:latin typeface="Arial" panose="020B0604020202020204" pitchFamily="34" charset="0"/>
              <a:ea typeface="Calibri"/>
              <a:cs typeface="Arial" panose="020B0604020202020204" pitchFamily="34" charset="0"/>
            </a:endParaRPr>
          </a:p>
          <a:p>
            <a:pPr marL="0" indent="0">
              <a:buNone/>
            </a:pPr>
            <a:r>
              <a:rPr lang="en-US" sz="2400" b="1" i="0">
                <a:solidFill>
                  <a:schemeClr val="accent2"/>
                </a:solidFill>
                <a:effectLst/>
                <a:latin typeface="Arial" panose="020B0604020202020204" pitchFamily="34" charset="0"/>
                <a:cs typeface="Arial" panose="020B0604020202020204" pitchFamily="34" charset="0"/>
              </a:rPr>
              <a:t>2. Accountability: </a:t>
            </a:r>
            <a:r>
              <a:rPr lang="en-US" sz="2400" b="0" i="0">
                <a:effectLst/>
                <a:latin typeface="Arial" panose="020B0604020202020204" pitchFamily="34" charset="0"/>
                <a:cs typeface="Arial" panose="020B0604020202020204" pitchFamily="34" charset="0"/>
              </a:rPr>
              <a:t>GRB emphasizes accountability in resource allocation, holding governments and organizations responsible for effective fund utilization..</a:t>
            </a:r>
            <a:endParaRPr lang="en-US" sz="2400" b="0" i="0">
              <a:effectLst/>
              <a:latin typeface="Arial" panose="020B0604020202020204" pitchFamily="34" charset="0"/>
              <a:ea typeface="Calibri"/>
              <a:cs typeface="Arial" panose="020B0604020202020204" pitchFamily="34" charset="0"/>
            </a:endParaRPr>
          </a:p>
          <a:p>
            <a:pPr marL="0" indent="0">
              <a:buNone/>
            </a:pPr>
            <a:endParaRPr lang="en-US" sz="2000" b="0" i="0">
              <a:effectLst/>
              <a:latin typeface="Calibri" panose="020F0502020204030204" pitchFamily="34" charset="0"/>
              <a:cs typeface="Calibri" panose="020F0502020204030204" pitchFamily="34" charset="0"/>
            </a:endParaRPr>
          </a:p>
          <a:p>
            <a:pPr marL="0" indent="0">
              <a:buNone/>
            </a:pPr>
            <a:endParaRPr lang="en-US" sz="2000" b="0" i="0">
              <a:effectLst/>
              <a:latin typeface="Calibri" panose="020F0502020204030204" pitchFamily="34" charset="0"/>
              <a:cs typeface="Calibri" panose="020F0502020204030204" pitchFamily="34" charset="0"/>
            </a:endParaRPr>
          </a:p>
          <a:p>
            <a:pPr marL="0" indent="0">
              <a:buNone/>
            </a:pPr>
            <a:endParaRPr lang="en-US" sz="2000">
              <a:latin typeface="Calibri" panose="020F0502020204030204" pitchFamily="34" charset="0"/>
              <a:cs typeface="Calibri" panose="020F0502020204030204" pitchFamily="34" charset="0"/>
            </a:endParaRPr>
          </a:p>
        </p:txBody>
      </p:sp>
      <p:pic>
        <p:nvPicPr>
          <p:cNvPr id="5" name="Picture 4" descr="A magnifying glass on a book&#10;&#10;Description automatically generated">
            <a:extLst>
              <a:ext uri="{FF2B5EF4-FFF2-40B4-BE49-F238E27FC236}">
                <a16:creationId xmlns:a16="http://schemas.microsoft.com/office/drawing/2014/main" id="{9F820145-F477-4625-FA5F-D43D1903FE8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7976" r="20966"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671C4053-074C-5AC8-DBF4-3EBC9CDB6475}"/>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14</a:t>
            </a:fld>
            <a:endParaRPr lang="en-US">
              <a:solidFill>
                <a:srgbClr val="FFFFFF"/>
              </a:solidFill>
            </a:endParaRPr>
          </a:p>
        </p:txBody>
      </p:sp>
      <p:sp>
        <p:nvSpPr>
          <p:cNvPr id="6" name="TextBox 5">
            <a:extLst>
              <a:ext uri="{FF2B5EF4-FFF2-40B4-BE49-F238E27FC236}">
                <a16:creationId xmlns:a16="http://schemas.microsoft.com/office/drawing/2014/main" id="{56913E23-6C79-AE36-25AA-9BC43F240784}"/>
              </a:ext>
            </a:extLst>
          </p:cNvPr>
          <p:cNvSpPr txBox="1"/>
          <p:nvPr/>
        </p:nvSpPr>
        <p:spPr>
          <a:xfrm>
            <a:off x="9718247"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
        <p:nvSpPr>
          <p:cNvPr id="7" name="Rectangle 6">
            <a:extLst>
              <a:ext uri="{FF2B5EF4-FFF2-40B4-BE49-F238E27FC236}">
                <a16:creationId xmlns:a16="http://schemas.microsoft.com/office/drawing/2014/main" id="{A355C3B0-BF85-773F-91D9-170355A243A8}"/>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orange logo&#10;&#10;Description automatically generated">
            <a:extLst>
              <a:ext uri="{FF2B5EF4-FFF2-40B4-BE49-F238E27FC236}">
                <a16:creationId xmlns:a16="http://schemas.microsoft.com/office/drawing/2014/main" id="{4E25F9AD-04CE-9F7B-6AD6-49A3BFD0903B}"/>
              </a:ext>
            </a:extLst>
          </p:cNvPr>
          <p:cNvPicPr>
            <a:picLocks noChangeAspect="1"/>
          </p:cNvPicPr>
          <p:nvPr/>
        </p:nvPicPr>
        <p:blipFill>
          <a:blip r:embed="rId6"/>
          <a:stretch>
            <a:fillRect/>
          </a:stretch>
        </p:blipFill>
        <p:spPr>
          <a:xfrm>
            <a:off x="168665" y="326874"/>
            <a:ext cx="381128" cy="679754"/>
          </a:xfrm>
          <a:prstGeom prst="rect">
            <a:avLst/>
          </a:prstGeom>
        </p:spPr>
      </p:pic>
    </p:spTree>
    <p:extLst>
      <p:ext uri="{BB962C8B-B14F-4D97-AF65-F5344CB8AC3E}">
        <p14:creationId xmlns:p14="http://schemas.microsoft.com/office/powerpoint/2010/main" val="316728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oup of people sitting at a table with drawings on the wall&#10;&#10;Description automatically generated">
            <a:extLst>
              <a:ext uri="{FF2B5EF4-FFF2-40B4-BE49-F238E27FC236}">
                <a16:creationId xmlns:a16="http://schemas.microsoft.com/office/drawing/2014/main" id="{8932AB2A-6A8B-3B04-043E-6F09911E72A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0037" r="2628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671C4053-074C-5AC8-DBF4-3EBC9CDB6475}"/>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15</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8325F6D9-168B-41D3-5C7F-F9E9FB6DF8F5}"/>
              </a:ext>
            </a:extLst>
          </p:cNvPr>
          <p:cNvGraphicFramePr>
            <a:graphicFrameLocks noGrp="1"/>
          </p:cNvGraphicFramePr>
          <p:nvPr>
            <p:ph idx="1"/>
            <p:extLst>
              <p:ext uri="{D42A27DB-BD31-4B8C-83A1-F6EECF244321}">
                <p14:modId xmlns:p14="http://schemas.microsoft.com/office/powerpoint/2010/main" val="2910614480"/>
              </p:ext>
            </p:extLst>
          </p:nvPr>
        </p:nvGraphicFramePr>
        <p:xfrm>
          <a:off x="761800" y="1839818"/>
          <a:ext cx="5334197" cy="44002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TextBox 17">
            <a:extLst>
              <a:ext uri="{FF2B5EF4-FFF2-40B4-BE49-F238E27FC236}">
                <a16:creationId xmlns:a16="http://schemas.microsoft.com/office/drawing/2014/main" id="{9321CFD4-8463-39E7-BD05-26CF94449C69}"/>
              </a:ext>
            </a:extLst>
          </p:cNvPr>
          <p:cNvSpPr txBox="1"/>
          <p:nvPr/>
        </p:nvSpPr>
        <p:spPr>
          <a:xfrm>
            <a:off x="9718247" y="665794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a:extLst>
                    <a:ext uri="{A12FA001-AC4F-418D-AE19-62706E023703}">
                      <ahyp:hlinkClr xmlns:ahyp="http://schemas.microsoft.com/office/drawing/2018/hyperlinkcolor" val="tx"/>
                    </a:ext>
                  </a:extLst>
                </a:hlinkClick>
              </a:rPr>
              <a:t>CC BY-NC-ND</a:t>
            </a:r>
            <a:r>
              <a:rPr lang="en-US" sz="700">
                <a:solidFill>
                  <a:srgbClr val="FFFFFF"/>
                </a:solidFill>
              </a:rPr>
              <a:t>.</a:t>
            </a:r>
          </a:p>
        </p:txBody>
      </p:sp>
      <p:sp>
        <p:nvSpPr>
          <p:cNvPr id="3" name="Rectangle 2">
            <a:extLst>
              <a:ext uri="{FF2B5EF4-FFF2-40B4-BE49-F238E27FC236}">
                <a16:creationId xmlns:a16="http://schemas.microsoft.com/office/drawing/2014/main" id="{1559A57D-0398-A1BF-E7F4-996FDF320DE3}"/>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70086DE-652D-E664-15EE-89ADC468251D}"/>
              </a:ext>
            </a:extLst>
          </p:cNvPr>
          <p:cNvSpPr>
            <a:spLocks noGrp="1"/>
          </p:cNvSpPr>
          <p:nvPr>
            <p:ph type="title"/>
          </p:nvPr>
        </p:nvSpPr>
        <p:spPr>
          <a:xfrm>
            <a:off x="911777" y="289916"/>
            <a:ext cx="5334197" cy="1433423"/>
          </a:xfrm>
        </p:spPr>
        <p:txBody>
          <a:bodyPr anchor="ctr">
            <a:normAutofit/>
          </a:bodyPr>
          <a:lstStyle/>
          <a:p>
            <a:r>
              <a:rPr lang="en-US" sz="4000" b="1" kern="100">
                <a:effectLst/>
                <a:latin typeface="Calibri" panose="020F0502020204030204" pitchFamily="34" charset="0"/>
                <a:ea typeface="Calibri" panose="020F0502020204030204" pitchFamily="34" charset="0"/>
                <a:cs typeface="Arial" panose="020B0604020202020204" pitchFamily="34" charset="0"/>
              </a:rPr>
              <a:t> </a:t>
            </a:r>
            <a:r>
              <a:rPr lang="en-US" sz="4000">
                <a:solidFill>
                  <a:srgbClr val="5BC6CC"/>
                </a:solidFill>
                <a:latin typeface="Arial" panose="020B0604020202020204" pitchFamily="34" charset="0"/>
                <a:ea typeface="+mj-ea"/>
                <a:cs typeface="Arial" panose="020B0604020202020204" pitchFamily="34" charset="0"/>
              </a:rPr>
              <a:t>Principles</a:t>
            </a:r>
            <a:r>
              <a:rPr kumimoji="0" lang="en-US" sz="40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 of Gender Responsive </a:t>
            </a:r>
            <a:r>
              <a:rPr lang="en-US" sz="4000">
                <a:solidFill>
                  <a:srgbClr val="5BC6CC"/>
                </a:solidFill>
                <a:latin typeface="Arial" panose="020B0604020202020204" pitchFamily="34" charset="0"/>
                <a:cs typeface="Arial" panose="020B0604020202020204" pitchFamily="34" charset="0"/>
              </a:rPr>
              <a:t>Budgeting</a:t>
            </a:r>
            <a:endParaRPr lang="en-US" sz="4000"/>
          </a:p>
        </p:txBody>
      </p:sp>
      <p:pic>
        <p:nvPicPr>
          <p:cNvPr id="2" name="Picture 1" descr="A black and orange logo&#10;&#10;Description automatically generated">
            <a:extLst>
              <a:ext uri="{FF2B5EF4-FFF2-40B4-BE49-F238E27FC236}">
                <a16:creationId xmlns:a16="http://schemas.microsoft.com/office/drawing/2014/main" id="{F8B2039C-9F2E-7C45-7D5B-DF897FD70E32}"/>
              </a:ext>
            </a:extLst>
          </p:cNvPr>
          <p:cNvPicPr>
            <a:picLocks noChangeAspect="1"/>
          </p:cNvPicPr>
          <p:nvPr/>
        </p:nvPicPr>
        <p:blipFill>
          <a:blip r:embed="rId11"/>
          <a:stretch>
            <a:fillRect/>
          </a:stretch>
        </p:blipFill>
        <p:spPr>
          <a:xfrm>
            <a:off x="168665" y="326874"/>
            <a:ext cx="381128" cy="679754"/>
          </a:xfrm>
          <a:prstGeom prst="rect">
            <a:avLst/>
          </a:prstGeom>
        </p:spPr>
      </p:pic>
    </p:spTree>
    <p:extLst>
      <p:ext uri="{BB962C8B-B14F-4D97-AF65-F5344CB8AC3E}">
        <p14:creationId xmlns:p14="http://schemas.microsoft.com/office/powerpoint/2010/main" val="3513029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1BF066-D6B7-4B42-436A-E9803B92A96F}"/>
              </a:ext>
            </a:extLst>
          </p:cNvPr>
          <p:cNvSpPr>
            <a:spLocks noGrp="1"/>
          </p:cNvSpPr>
          <p:nvPr>
            <p:ph type="title"/>
          </p:nvPr>
        </p:nvSpPr>
        <p:spPr>
          <a:xfrm>
            <a:off x="808308" y="715694"/>
            <a:ext cx="3725672" cy="5505623"/>
          </a:xfrm>
        </p:spPr>
        <p:txBody>
          <a:bodyPr anchor="ctr">
            <a:normAutofit/>
          </a:bodyPr>
          <a:lstStyle/>
          <a:p>
            <a:r>
              <a:rPr lang="en-US" sz="3600">
                <a:solidFill>
                  <a:srgbClr val="5BC6CC"/>
                </a:solidFill>
                <a:latin typeface="Arial" panose="020B0604020202020204" pitchFamily="34" charset="0"/>
                <a:ea typeface="+mj-ea"/>
                <a:cs typeface="Arial" panose="020B0604020202020204" pitchFamily="34" charset="0"/>
              </a:rPr>
              <a:t>Principles</a:t>
            </a:r>
            <a:r>
              <a:rPr kumimoji="0" lang="en-US" sz="36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 of Gender Responsive </a:t>
            </a:r>
            <a:r>
              <a:rPr lang="en-US" sz="3600">
                <a:solidFill>
                  <a:srgbClr val="5BC6CC"/>
                </a:solidFill>
                <a:latin typeface="Arial" panose="020B0604020202020204" pitchFamily="34" charset="0"/>
                <a:cs typeface="Arial" panose="020B0604020202020204" pitchFamily="34" charset="0"/>
              </a:rPr>
              <a:t>Budgeting</a:t>
            </a:r>
            <a:endParaRPr lang="en-US" sz="3600"/>
          </a:p>
        </p:txBody>
      </p:sp>
      <p:sp>
        <p:nvSpPr>
          <p:cNvPr id="127"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WE Power Free Stock Photo - Public Domain Pictures">
            <a:extLst>
              <a:ext uri="{FF2B5EF4-FFF2-40B4-BE49-F238E27FC236}">
                <a16:creationId xmlns:a16="http://schemas.microsoft.com/office/drawing/2014/main" id="{CFD6CB96-7142-47D4-A10E-56A0BE61A0E5}"/>
              </a:ext>
            </a:extLst>
          </p:cNvPr>
          <p:cNvPicPr>
            <a:picLocks noChangeAspect="1"/>
          </p:cNvPicPr>
          <p:nvPr/>
        </p:nvPicPr>
        <p:blipFill>
          <a:blip r:embed="rId3"/>
          <a:stretch>
            <a:fillRect/>
          </a:stretch>
        </p:blipFill>
        <p:spPr>
          <a:xfrm>
            <a:off x="4533980" y="141671"/>
            <a:ext cx="6894576" cy="3154268"/>
          </a:xfrm>
          <a:prstGeom prst="rect">
            <a:avLst/>
          </a:prstGeom>
        </p:spPr>
      </p:pic>
      <p:sp>
        <p:nvSpPr>
          <p:cNvPr id="4" name="Slide Number Placeholder 3">
            <a:extLst>
              <a:ext uri="{FF2B5EF4-FFF2-40B4-BE49-F238E27FC236}">
                <a16:creationId xmlns:a16="http://schemas.microsoft.com/office/drawing/2014/main" id="{671C4053-074C-5AC8-DBF4-3EBC9CDB6475}"/>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smtClean="0"/>
              <a:pPr>
                <a:spcAft>
                  <a:spcPts val="600"/>
                </a:spcAft>
              </a:pPr>
              <a:t>16</a:t>
            </a:fld>
            <a:endParaRPr lang="en-US"/>
          </a:p>
        </p:txBody>
      </p:sp>
      <p:graphicFrame>
        <p:nvGraphicFramePr>
          <p:cNvPr id="6" name="Content Placeholder 2">
            <a:extLst>
              <a:ext uri="{FF2B5EF4-FFF2-40B4-BE49-F238E27FC236}">
                <a16:creationId xmlns:a16="http://schemas.microsoft.com/office/drawing/2014/main" id="{8325F6D9-168B-41D3-5C7F-F9E9FB6DF8F5}"/>
              </a:ext>
            </a:extLst>
          </p:cNvPr>
          <p:cNvGraphicFramePr>
            <a:graphicFrameLocks noGrp="1"/>
          </p:cNvGraphicFramePr>
          <p:nvPr>
            <p:ph idx="1"/>
            <p:extLst>
              <p:ext uri="{D42A27DB-BD31-4B8C-83A1-F6EECF244321}">
                <p14:modId xmlns:p14="http://schemas.microsoft.com/office/powerpoint/2010/main" val="915943861"/>
              </p:ext>
            </p:extLst>
          </p:nvPr>
        </p:nvGraphicFramePr>
        <p:xfrm>
          <a:off x="4654296" y="4010140"/>
          <a:ext cx="7175312" cy="19940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tangle 2">
            <a:extLst>
              <a:ext uri="{FF2B5EF4-FFF2-40B4-BE49-F238E27FC236}">
                <a16:creationId xmlns:a16="http://schemas.microsoft.com/office/drawing/2014/main" id="{E3D581F1-BABF-5F8D-16C8-AD7584739585}"/>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orange logo&#10;&#10;Description automatically generated">
            <a:extLst>
              <a:ext uri="{FF2B5EF4-FFF2-40B4-BE49-F238E27FC236}">
                <a16:creationId xmlns:a16="http://schemas.microsoft.com/office/drawing/2014/main" id="{25A6F82B-9CC2-A54A-5068-0B0F8227E46D}"/>
              </a:ext>
            </a:extLst>
          </p:cNvPr>
          <p:cNvPicPr>
            <a:picLocks noChangeAspect="1"/>
          </p:cNvPicPr>
          <p:nvPr/>
        </p:nvPicPr>
        <p:blipFill>
          <a:blip r:embed="rId9"/>
          <a:stretch>
            <a:fillRect/>
          </a:stretch>
        </p:blipFill>
        <p:spPr>
          <a:xfrm>
            <a:off x="168665" y="326874"/>
            <a:ext cx="381128" cy="679754"/>
          </a:xfrm>
          <a:prstGeom prst="rect">
            <a:avLst/>
          </a:prstGeom>
        </p:spPr>
      </p:pic>
    </p:spTree>
    <p:extLst>
      <p:ext uri="{BB962C8B-B14F-4D97-AF65-F5344CB8AC3E}">
        <p14:creationId xmlns:p14="http://schemas.microsoft.com/office/powerpoint/2010/main" val="3374401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C2B06-30D8-BAAB-9964-73CB4EB56225}"/>
              </a:ext>
            </a:extLst>
          </p:cNvPr>
          <p:cNvSpPr>
            <a:spLocks noGrp="1"/>
          </p:cNvSpPr>
          <p:nvPr>
            <p:ph type="title"/>
          </p:nvPr>
        </p:nvSpPr>
        <p:spPr>
          <a:xfrm>
            <a:off x="1098831" y="345975"/>
            <a:ext cx="5661098" cy="1481328"/>
          </a:xfrm>
        </p:spPr>
        <p:txBody>
          <a:bodyPr anchor="b">
            <a:normAutofit/>
          </a:bodyPr>
          <a:lstStyle/>
          <a:p>
            <a:r>
              <a:rPr lang="en-US" sz="4000">
                <a:solidFill>
                  <a:srgbClr val="5BC6CC"/>
                </a:solidFill>
                <a:latin typeface="Arial" panose="020B0604020202020204" pitchFamily="34" charset="0"/>
                <a:ea typeface="+mj-ea"/>
                <a:cs typeface="Arial" panose="020B0604020202020204" pitchFamily="34" charset="0"/>
              </a:rPr>
              <a:t>Principles</a:t>
            </a:r>
            <a:r>
              <a:rPr kumimoji="0" lang="en-US" sz="40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 of Gender Responsive </a:t>
            </a:r>
            <a:r>
              <a:rPr lang="en-US" sz="4000">
                <a:solidFill>
                  <a:srgbClr val="5BC6CC"/>
                </a:solidFill>
                <a:latin typeface="Arial" panose="020B0604020202020204" pitchFamily="34" charset="0"/>
                <a:cs typeface="Arial" panose="020B0604020202020204" pitchFamily="34" charset="0"/>
              </a:rPr>
              <a:t>Budgeting</a:t>
            </a:r>
            <a:endParaRPr lang="en-US" sz="3800"/>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5927DD-D6F5-A463-AC59-36DC181A9896}"/>
              </a:ext>
            </a:extLst>
          </p:cNvPr>
          <p:cNvSpPr>
            <a:spLocks noGrp="1"/>
          </p:cNvSpPr>
          <p:nvPr>
            <p:ph idx="1"/>
          </p:nvPr>
        </p:nvSpPr>
        <p:spPr>
          <a:xfrm>
            <a:off x="1031988" y="2660904"/>
            <a:ext cx="6117959" cy="3547872"/>
          </a:xfrm>
        </p:spPr>
        <p:txBody>
          <a:bodyPr vert="horz" lIns="91440" tIns="45720" rIns="91440" bIns="45720" rtlCol="0" anchor="t">
            <a:normAutofit fontScale="92500" lnSpcReduction="10000"/>
          </a:bodyPr>
          <a:lstStyle/>
          <a:p>
            <a:pPr marL="0" indent="0">
              <a:lnSpc>
                <a:spcPct val="150000"/>
              </a:lnSpc>
              <a:buNone/>
            </a:pPr>
            <a:r>
              <a:rPr lang="en-US" b="1">
                <a:solidFill>
                  <a:schemeClr val="accent2"/>
                </a:solidFill>
                <a:effectLst/>
                <a:latin typeface="Arial" panose="020B0604020202020204" pitchFamily="34" charset="0"/>
                <a:ea typeface="Times New Roman" panose="02020603050405020304" pitchFamily="18" charset="0"/>
                <a:cs typeface="Arial" panose="020B0604020202020204" pitchFamily="34" charset="0"/>
              </a:rPr>
              <a:t>5. Efficiency and Effectiveness: </a:t>
            </a:r>
            <a:r>
              <a:rPr lang="en-US">
                <a:effectLst/>
                <a:latin typeface="Arial" panose="020B0604020202020204" pitchFamily="34" charset="0"/>
                <a:ea typeface="Times New Roman" panose="02020603050405020304" pitchFamily="18" charset="0"/>
                <a:cs typeface="Arial" panose="020B0604020202020204" pitchFamily="34" charset="0"/>
              </a:rPr>
              <a:t>Vital principles in GRB, efficiency, and effectiveness ensure resources are allocated based on gender-specific needs, maximizing the impact of programs. </a:t>
            </a:r>
            <a:endParaRPr lang="en-US" sz="2200" b="1">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US" sz="2200" kern="0">
              <a:effectLst/>
              <a:latin typeface="Times New Roman"/>
              <a:ea typeface="Calibri" panose="020F0502020204030204" pitchFamily="34" charset="0"/>
              <a:cs typeface="Calibri"/>
            </a:endParaRPr>
          </a:p>
          <a:p>
            <a:pPr marL="0" indent="0">
              <a:buNone/>
            </a:pPr>
            <a:endParaRPr lang="en-US" sz="2200" kern="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2200" kern="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2200" kern="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22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200">
              <a:effectLst/>
              <a:latin typeface="Calibri" panose="020F0502020204030204" pitchFamily="34" charset="0"/>
              <a:ea typeface="Times New Roman" panose="02020603050405020304" pitchFamily="18" charset="0"/>
            </a:endParaRPr>
          </a:p>
          <a:p>
            <a:pPr marL="0" indent="0">
              <a:buNone/>
            </a:pPr>
            <a:endParaRPr lang="en-US" sz="2200">
              <a:effectLst/>
              <a:latin typeface="Times New Roman" panose="02020603050405020304" pitchFamily="18" charset="0"/>
              <a:ea typeface="Times New Roman" panose="02020603050405020304" pitchFamily="18" charset="0"/>
            </a:endParaRPr>
          </a:p>
          <a:p>
            <a:pPr marL="0" indent="0">
              <a:buNone/>
            </a:pPr>
            <a:endParaRPr lang="en-US" sz="2200"/>
          </a:p>
        </p:txBody>
      </p:sp>
      <p:pic>
        <p:nvPicPr>
          <p:cNvPr id="8" name="Graphic 7" descr="Bullseye">
            <a:extLst>
              <a:ext uri="{FF2B5EF4-FFF2-40B4-BE49-F238E27FC236}">
                <a16:creationId xmlns:a16="http://schemas.microsoft.com/office/drawing/2014/main" id="{CF1B2344-1017-7FC1-29CC-14B323915F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47395" y="498990"/>
            <a:ext cx="5438937" cy="5413542"/>
          </a:xfrm>
          <a:prstGeom prst="rect">
            <a:avLst/>
          </a:prstGeom>
        </p:spPr>
      </p:pic>
      <p:sp>
        <p:nvSpPr>
          <p:cNvPr id="4" name="Slide Number Placeholder 3">
            <a:extLst>
              <a:ext uri="{FF2B5EF4-FFF2-40B4-BE49-F238E27FC236}">
                <a16:creationId xmlns:a16="http://schemas.microsoft.com/office/drawing/2014/main" id="{767B9DBF-4DCE-FEEF-527A-5A7F1E870FD6}"/>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smtClean="0"/>
              <a:pPr>
                <a:spcAft>
                  <a:spcPts val="600"/>
                </a:spcAft>
              </a:pPr>
              <a:t>17</a:t>
            </a:fld>
            <a:endParaRPr lang="en-US"/>
          </a:p>
        </p:txBody>
      </p:sp>
      <p:sp>
        <p:nvSpPr>
          <p:cNvPr id="5" name="Rectangle 4">
            <a:extLst>
              <a:ext uri="{FF2B5EF4-FFF2-40B4-BE49-F238E27FC236}">
                <a16:creationId xmlns:a16="http://schemas.microsoft.com/office/drawing/2014/main" id="{58479DD4-D9BF-BF6F-6B15-F54A1A9E1B04}"/>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orange logo&#10;&#10;Description automatically generated">
            <a:extLst>
              <a:ext uri="{FF2B5EF4-FFF2-40B4-BE49-F238E27FC236}">
                <a16:creationId xmlns:a16="http://schemas.microsoft.com/office/drawing/2014/main" id="{C03DCDA3-45B8-8610-9F01-1429296B18D1}"/>
              </a:ext>
            </a:extLst>
          </p:cNvPr>
          <p:cNvPicPr>
            <a:picLocks noChangeAspect="1"/>
          </p:cNvPicPr>
          <p:nvPr/>
        </p:nvPicPr>
        <p:blipFill>
          <a:blip r:embed="rId5"/>
          <a:stretch>
            <a:fillRect/>
          </a:stretch>
        </p:blipFill>
        <p:spPr>
          <a:xfrm>
            <a:off x="168665" y="326874"/>
            <a:ext cx="381128" cy="679754"/>
          </a:xfrm>
          <a:prstGeom prst="rect">
            <a:avLst/>
          </a:prstGeom>
        </p:spPr>
      </p:pic>
    </p:spTree>
    <p:extLst>
      <p:ext uri="{BB962C8B-B14F-4D97-AF65-F5344CB8AC3E}">
        <p14:creationId xmlns:p14="http://schemas.microsoft.com/office/powerpoint/2010/main" val="347519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C2B06-30D8-BAAB-9964-73CB4EB56225}"/>
              </a:ext>
            </a:extLst>
          </p:cNvPr>
          <p:cNvSpPr>
            <a:spLocks noGrp="1"/>
          </p:cNvSpPr>
          <p:nvPr>
            <p:ph type="title"/>
          </p:nvPr>
        </p:nvSpPr>
        <p:spPr>
          <a:xfrm>
            <a:off x="1272620" y="559869"/>
            <a:ext cx="4818888" cy="1481328"/>
          </a:xfrm>
        </p:spPr>
        <p:txBody>
          <a:bodyPr anchor="b">
            <a:normAutofit fontScale="90000"/>
          </a:bodyPr>
          <a:lstStyle/>
          <a:p>
            <a:r>
              <a:rPr lang="en-US" sz="4000">
                <a:solidFill>
                  <a:srgbClr val="5BC6CC"/>
                </a:solidFill>
                <a:latin typeface="Arial" panose="020B0604020202020204" pitchFamily="34" charset="0"/>
                <a:ea typeface="+mj-ea"/>
                <a:cs typeface="Arial" panose="020B0604020202020204" pitchFamily="34" charset="0"/>
              </a:rPr>
              <a:t>Principles</a:t>
            </a:r>
            <a:r>
              <a:rPr kumimoji="0" lang="en-US" sz="40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 of Gender Responsive </a:t>
            </a:r>
            <a:r>
              <a:rPr lang="en-US" sz="4000">
                <a:solidFill>
                  <a:srgbClr val="5BC6CC"/>
                </a:solidFill>
                <a:latin typeface="Arial" panose="020B0604020202020204" pitchFamily="34" charset="0"/>
                <a:cs typeface="Arial" panose="020B0604020202020204" pitchFamily="34" charset="0"/>
              </a:rPr>
              <a:t>Budgeting</a:t>
            </a:r>
            <a:endParaRPr lang="en-US" sz="3800"/>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5927DD-D6F5-A463-AC59-36DC181A9896}"/>
              </a:ext>
            </a:extLst>
          </p:cNvPr>
          <p:cNvSpPr>
            <a:spLocks noGrp="1"/>
          </p:cNvSpPr>
          <p:nvPr>
            <p:ph idx="1"/>
          </p:nvPr>
        </p:nvSpPr>
        <p:spPr>
          <a:xfrm>
            <a:off x="925041" y="2391157"/>
            <a:ext cx="6262677" cy="4151830"/>
          </a:xfrm>
        </p:spPr>
        <p:txBody>
          <a:bodyPr vert="horz" lIns="91440" tIns="45720" rIns="91440" bIns="45720" rtlCol="0" anchor="t">
            <a:noAutofit/>
          </a:bodyPr>
          <a:lstStyle/>
          <a:p>
            <a:pPr marL="0" indent="0">
              <a:lnSpc>
                <a:spcPct val="150000"/>
              </a:lnSpc>
              <a:buNone/>
            </a:pPr>
            <a:r>
              <a:rPr lang="en-US" sz="2400" b="1">
                <a:solidFill>
                  <a:schemeClr val="accent2"/>
                </a:solidFill>
                <a:latin typeface="Arial" panose="020B0604020202020204" pitchFamily="34" charset="0"/>
                <a:ea typeface="Times New Roman" panose="02020603050405020304" pitchFamily="18" charset="0"/>
                <a:cs typeface="Arial" panose="020B0604020202020204" pitchFamily="34" charset="0"/>
              </a:rPr>
              <a:t>6. </a:t>
            </a:r>
            <a:r>
              <a:rPr lang="en-US" sz="2400" b="1" kern="0">
                <a:solidFill>
                  <a:schemeClr val="accent2"/>
                </a:solidFill>
                <a:effectLst/>
                <a:latin typeface="Arial" panose="020B0604020202020204" pitchFamily="34" charset="0"/>
                <a:ea typeface="Times New Roman" panose="02020603050405020304" pitchFamily="18" charset="0"/>
                <a:cs typeface="Arial" panose="020B0604020202020204" pitchFamily="34" charset="0"/>
              </a:rPr>
              <a:t>Economic Growth and Development: </a:t>
            </a:r>
            <a:r>
              <a:rPr lang="en-US" sz="2400" kern="0">
                <a:effectLst/>
                <a:latin typeface="Arial" panose="020B0604020202020204" pitchFamily="34" charset="0"/>
                <a:ea typeface="Times New Roman" panose="02020603050405020304" pitchFamily="18" charset="0"/>
                <a:cs typeface="Arial" panose="020B0604020202020204" pitchFamily="34" charset="0"/>
              </a:rPr>
              <a:t>GRB recognizes that promoting gender equality significantly contributes to economic growth. By investing in women's education, livelihoods, and economic empowerment, GRB enhances the labor force, encourages entrepreneurship, and stimulates sustainable economic progress.</a:t>
            </a:r>
            <a:endParaRPr lang="en-US" sz="2400">
              <a:latin typeface="Arial" panose="020B0604020202020204" pitchFamily="34" charset="0"/>
              <a:cs typeface="Arial" panose="020B0604020202020204" pitchFamily="34" charset="0"/>
            </a:endParaRPr>
          </a:p>
          <a:p>
            <a:pPr marL="0" indent="0">
              <a:buNone/>
            </a:pPr>
            <a:endParaRPr lang="en-US" sz="2000" kern="0">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kern="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2000" kern="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2000" kern="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20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000">
              <a:effectLst/>
              <a:latin typeface="Calibri" panose="020F0502020204030204" pitchFamily="34" charset="0"/>
              <a:ea typeface="Times New Roman" panose="02020603050405020304" pitchFamily="18" charset="0"/>
            </a:endParaRPr>
          </a:p>
          <a:p>
            <a:pPr marL="0" indent="0">
              <a:buNone/>
            </a:pPr>
            <a:endParaRPr lang="en-US" sz="2000">
              <a:effectLst/>
              <a:latin typeface="Times New Roman" panose="02020603050405020304" pitchFamily="18" charset="0"/>
              <a:ea typeface="Times New Roman" panose="02020603050405020304" pitchFamily="18" charset="0"/>
            </a:endParaRPr>
          </a:p>
          <a:p>
            <a:pPr marL="0" indent="0">
              <a:buNone/>
            </a:pPr>
            <a:endParaRPr lang="en-US" sz="2000"/>
          </a:p>
        </p:txBody>
      </p:sp>
      <p:pic>
        <p:nvPicPr>
          <p:cNvPr id="5" name="Picture 4" descr="A blue and red graph with a red arrow&#10;&#10;Description automatically generated">
            <a:extLst>
              <a:ext uri="{FF2B5EF4-FFF2-40B4-BE49-F238E27FC236}">
                <a16:creationId xmlns:a16="http://schemas.microsoft.com/office/drawing/2014/main" id="{29CD3CC6-647B-5881-B32F-32D2465F703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94555" y="760396"/>
            <a:ext cx="4992480" cy="5457525"/>
          </a:xfrm>
          <a:prstGeom prst="rect">
            <a:avLst/>
          </a:prstGeom>
        </p:spPr>
      </p:pic>
      <p:sp>
        <p:nvSpPr>
          <p:cNvPr id="4" name="Slide Number Placeholder 3">
            <a:extLst>
              <a:ext uri="{FF2B5EF4-FFF2-40B4-BE49-F238E27FC236}">
                <a16:creationId xmlns:a16="http://schemas.microsoft.com/office/drawing/2014/main" id="{767B9DBF-4DCE-FEEF-527A-5A7F1E870FD6}"/>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smtClean="0"/>
              <a:pPr>
                <a:spcAft>
                  <a:spcPts val="600"/>
                </a:spcAft>
              </a:pPr>
              <a:t>18</a:t>
            </a:fld>
            <a:endParaRPr lang="en-US"/>
          </a:p>
        </p:txBody>
      </p:sp>
      <p:sp>
        <p:nvSpPr>
          <p:cNvPr id="6" name="TextBox 5">
            <a:extLst>
              <a:ext uri="{FF2B5EF4-FFF2-40B4-BE49-F238E27FC236}">
                <a16:creationId xmlns:a16="http://schemas.microsoft.com/office/drawing/2014/main" id="{63344785-B159-9BA2-51E3-3AE9D652E78C}"/>
              </a:ext>
            </a:extLst>
          </p:cNvPr>
          <p:cNvSpPr txBox="1"/>
          <p:nvPr/>
        </p:nvSpPr>
        <p:spPr>
          <a:xfrm>
            <a:off x="8897807" y="6017865"/>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
        <p:nvSpPr>
          <p:cNvPr id="7" name="Rectangle 6">
            <a:extLst>
              <a:ext uri="{FF2B5EF4-FFF2-40B4-BE49-F238E27FC236}">
                <a16:creationId xmlns:a16="http://schemas.microsoft.com/office/drawing/2014/main" id="{77658726-772B-F641-51ED-DC3E3E3D6783}"/>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orange logo&#10;&#10;Description automatically generated">
            <a:extLst>
              <a:ext uri="{FF2B5EF4-FFF2-40B4-BE49-F238E27FC236}">
                <a16:creationId xmlns:a16="http://schemas.microsoft.com/office/drawing/2014/main" id="{F940CE79-7D4A-B470-3189-F8AAC005787D}"/>
              </a:ext>
            </a:extLst>
          </p:cNvPr>
          <p:cNvPicPr>
            <a:picLocks noChangeAspect="1"/>
          </p:cNvPicPr>
          <p:nvPr/>
        </p:nvPicPr>
        <p:blipFill>
          <a:blip r:embed="rId5"/>
          <a:stretch>
            <a:fillRect/>
          </a:stretch>
        </p:blipFill>
        <p:spPr>
          <a:xfrm>
            <a:off x="168665" y="326874"/>
            <a:ext cx="381128" cy="679754"/>
          </a:xfrm>
          <a:prstGeom prst="rect">
            <a:avLst/>
          </a:prstGeom>
        </p:spPr>
      </p:pic>
    </p:spTree>
    <p:extLst>
      <p:ext uri="{BB962C8B-B14F-4D97-AF65-F5344CB8AC3E}">
        <p14:creationId xmlns:p14="http://schemas.microsoft.com/office/powerpoint/2010/main" val="2817029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1C2B06-30D8-BAAB-9964-73CB4EB56225}"/>
              </a:ext>
            </a:extLst>
          </p:cNvPr>
          <p:cNvSpPr>
            <a:spLocks noGrp="1"/>
          </p:cNvSpPr>
          <p:nvPr>
            <p:ph type="title"/>
          </p:nvPr>
        </p:nvSpPr>
        <p:spPr>
          <a:xfrm>
            <a:off x="875723" y="487901"/>
            <a:ext cx="10700416" cy="698533"/>
          </a:xfrm>
        </p:spPr>
        <p:txBody>
          <a:bodyPr anchor="b">
            <a:normAutofit/>
          </a:bodyPr>
          <a:lstStyle/>
          <a:p>
            <a:r>
              <a:rPr lang="en-US" sz="4000">
                <a:solidFill>
                  <a:srgbClr val="5BC6CC"/>
                </a:solidFill>
                <a:latin typeface="Arial" panose="020B0604020202020204" pitchFamily="34" charset="0"/>
                <a:ea typeface="+mj-ea"/>
                <a:cs typeface="Arial" panose="020B0604020202020204" pitchFamily="34" charset="0"/>
              </a:rPr>
              <a:t>Principles</a:t>
            </a:r>
            <a:r>
              <a:rPr kumimoji="0" lang="en-US" sz="40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 of Gender Responsive </a:t>
            </a:r>
            <a:r>
              <a:rPr lang="en-US" sz="4000">
                <a:solidFill>
                  <a:srgbClr val="5BC6CC"/>
                </a:solidFill>
                <a:latin typeface="Arial" panose="020B0604020202020204" pitchFamily="34" charset="0"/>
                <a:cs typeface="Arial" panose="020B0604020202020204" pitchFamily="34" charset="0"/>
              </a:rPr>
              <a:t>Budgeting</a:t>
            </a:r>
            <a:endParaRPr lang="en-US" sz="3800"/>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5927DD-D6F5-A463-AC59-36DC181A9896}"/>
              </a:ext>
            </a:extLst>
          </p:cNvPr>
          <p:cNvSpPr>
            <a:spLocks noGrp="1"/>
          </p:cNvSpPr>
          <p:nvPr>
            <p:ph idx="1"/>
          </p:nvPr>
        </p:nvSpPr>
        <p:spPr>
          <a:xfrm>
            <a:off x="743112" y="1870462"/>
            <a:ext cx="5246677" cy="4219426"/>
          </a:xfrm>
        </p:spPr>
        <p:txBody>
          <a:bodyPr vert="horz" lIns="91440" tIns="45720" rIns="91440" bIns="45720" rtlCol="0" anchor="t">
            <a:noAutofit/>
          </a:bodyPr>
          <a:lstStyle/>
          <a:p>
            <a:pPr marL="0" indent="0">
              <a:lnSpc>
                <a:spcPct val="150000"/>
              </a:lnSpc>
              <a:buNone/>
            </a:pPr>
            <a:r>
              <a:rPr lang="en-US" sz="2400" b="1" kern="100">
                <a:solidFill>
                  <a:srgbClr val="FF6600"/>
                </a:solidFill>
                <a:effectLst/>
                <a:latin typeface="Calibri"/>
                <a:ea typeface="Calibri" panose="020F0502020204030204" pitchFamily="34" charset="0"/>
                <a:cs typeface="Times New Roman"/>
              </a:rPr>
              <a:t>7. </a:t>
            </a:r>
            <a:r>
              <a:rPr lang="en-US" sz="2400" b="1" kern="100">
                <a:solidFill>
                  <a:srgbClr val="FF6600"/>
                </a:solidFill>
                <a:effectLst/>
                <a:latin typeface="Arial" panose="020B0604020202020204" pitchFamily="34" charset="0"/>
                <a:ea typeface="Calibri" panose="020F0502020204030204" pitchFamily="34" charset="0"/>
                <a:cs typeface="Arial" panose="020B0604020202020204" pitchFamily="34" charset="0"/>
              </a:rPr>
              <a:t>Gender Equity/Equality: </a:t>
            </a:r>
            <a:r>
              <a:rPr lang="en-US" sz="2400" kern="100">
                <a:effectLst/>
                <a:latin typeface="Arial" panose="020B0604020202020204" pitchFamily="34" charset="0"/>
                <a:ea typeface="Calibri" panose="020F0502020204030204" pitchFamily="34" charset="0"/>
                <a:cs typeface="Arial" panose="020B0604020202020204" pitchFamily="34" charset="0"/>
              </a:rPr>
              <a:t>At its core, GRB aims for gender equity and equality by challenging existing gender norms and biases. It ensures budgetary decisions do not reinforce inequalities, promoting policies that level the playing field for men and women across all sectors of society.</a:t>
            </a:r>
            <a:endParaRPr lang="en-US" sz="2400">
              <a:latin typeface="Arial" panose="020B0604020202020204" pitchFamily="34" charset="0"/>
              <a:cs typeface="Arial" panose="020B0604020202020204" pitchFamily="34" charset="0"/>
            </a:endParaRPr>
          </a:p>
          <a:p>
            <a:pPr marL="0" indent="0">
              <a:buNone/>
            </a:pPr>
            <a:endParaRPr lang="en-US" sz="2200" kern="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2200" kern="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2200" kern="0">
              <a:effectLst/>
              <a:latin typeface="Calibri" panose="020F0502020204030204" pitchFamily="34" charset="0"/>
              <a:ea typeface="Times New Roman" panose="02020603050405020304" pitchFamily="18" charset="0"/>
              <a:cs typeface="Calibri" panose="020F0502020204030204" pitchFamily="34" charset="0"/>
            </a:endParaRPr>
          </a:p>
          <a:p>
            <a:pPr marL="0" indent="0">
              <a:buNone/>
            </a:pPr>
            <a:endParaRPr lang="en-US" sz="22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200">
              <a:effectLst/>
              <a:latin typeface="Calibri" panose="020F0502020204030204" pitchFamily="34" charset="0"/>
              <a:ea typeface="Times New Roman" panose="02020603050405020304" pitchFamily="18" charset="0"/>
            </a:endParaRPr>
          </a:p>
          <a:p>
            <a:pPr marL="0" indent="0">
              <a:buNone/>
            </a:pPr>
            <a:endParaRPr lang="en-US" sz="2200">
              <a:effectLst/>
              <a:latin typeface="Times New Roman" panose="02020603050405020304" pitchFamily="18" charset="0"/>
              <a:ea typeface="Times New Roman" panose="02020603050405020304" pitchFamily="18" charset="0"/>
            </a:endParaRPr>
          </a:p>
          <a:p>
            <a:pPr marL="0" indent="0">
              <a:buNone/>
            </a:pPr>
            <a:endParaRPr lang="en-US" sz="2200"/>
          </a:p>
        </p:txBody>
      </p:sp>
      <p:pic>
        <p:nvPicPr>
          <p:cNvPr id="5" name="Picture 4" descr="A close-up of a sign&#10;&#10;Description automatically generated">
            <a:extLst>
              <a:ext uri="{FF2B5EF4-FFF2-40B4-BE49-F238E27FC236}">
                <a16:creationId xmlns:a16="http://schemas.microsoft.com/office/drawing/2014/main" id="{7FFA38D6-2C1A-CF64-7084-6A901D3630A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85679" y="1841156"/>
            <a:ext cx="6020442" cy="4017897"/>
          </a:xfrm>
          <a:prstGeom prst="rect">
            <a:avLst/>
          </a:prstGeom>
        </p:spPr>
      </p:pic>
      <p:sp>
        <p:nvSpPr>
          <p:cNvPr id="4" name="Slide Number Placeholder 3">
            <a:extLst>
              <a:ext uri="{FF2B5EF4-FFF2-40B4-BE49-F238E27FC236}">
                <a16:creationId xmlns:a16="http://schemas.microsoft.com/office/drawing/2014/main" id="{767B9DBF-4DCE-FEEF-527A-5A7F1E870FD6}"/>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smtClean="0"/>
              <a:pPr>
                <a:spcAft>
                  <a:spcPts val="600"/>
                </a:spcAft>
              </a:pPr>
              <a:t>19</a:t>
            </a:fld>
            <a:endParaRPr lang="en-US"/>
          </a:p>
        </p:txBody>
      </p:sp>
      <p:sp>
        <p:nvSpPr>
          <p:cNvPr id="6" name="TextBox 5">
            <a:extLst>
              <a:ext uri="{FF2B5EF4-FFF2-40B4-BE49-F238E27FC236}">
                <a16:creationId xmlns:a16="http://schemas.microsoft.com/office/drawing/2014/main" id="{9AD71242-96E9-FEAE-C8CC-E4C867A67AB7}"/>
              </a:ext>
            </a:extLst>
          </p:cNvPr>
          <p:cNvSpPr txBox="1"/>
          <p:nvPr/>
        </p:nvSpPr>
        <p:spPr>
          <a:xfrm>
            <a:off x="9223724" y="5044051"/>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
        <p:nvSpPr>
          <p:cNvPr id="7" name="Rectangle 6">
            <a:extLst>
              <a:ext uri="{FF2B5EF4-FFF2-40B4-BE49-F238E27FC236}">
                <a16:creationId xmlns:a16="http://schemas.microsoft.com/office/drawing/2014/main" id="{2C95CFB3-F0B2-8B09-2755-2BA4B46D2925}"/>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orange logo&#10;&#10;Description automatically generated">
            <a:extLst>
              <a:ext uri="{FF2B5EF4-FFF2-40B4-BE49-F238E27FC236}">
                <a16:creationId xmlns:a16="http://schemas.microsoft.com/office/drawing/2014/main" id="{1921F7F3-97C6-8F64-601D-0EC34C782A69}"/>
              </a:ext>
            </a:extLst>
          </p:cNvPr>
          <p:cNvPicPr>
            <a:picLocks noChangeAspect="1"/>
          </p:cNvPicPr>
          <p:nvPr/>
        </p:nvPicPr>
        <p:blipFill>
          <a:blip r:embed="rId5"/>
          <a:stretch>
            <a:fillRect/>
          </a:stretch>
        </p:blipFill>
        <p:spPr>
          <a:xfrm>
            <a:off x="168665" y="326874"/>
            <a:ext cx="381128" cy="679754"/>
          </a:xfrm>
          <a:prstGeom prst="rect">
            <a:avLst/>
          </a:prstGeom>
        </p:spPr>
      </p:pic>
    </p:spTree>
    <p:extLst>
      <p:ext uri="{BB962C8B-B14F-4D97-AF65-F5344CB8AC3E}">
        <p14:creationId xmlns:p14="http://schemas.microsoft.com/office/powerpoint/2010/main" val="617272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BBF13F-183C-4AE7-4609-DD2672B9AB37}"/>
              </a:ext>
            </a:extLst>
          </p:cNvPr>
          <p:cNvSpPr>
            <a:spLocks noGrp="1"/>
          </p:cNvSpPr>
          <p:nvPr>
            <p:ph type="title"/>
          </p:nvPr>
        </p:nvSpPr>
        <p:spPr>
          <a:xfrm>
            <a:off x="1004047" y="225044"/>
            <a:ext cx="9914966" cy="578166"/>
          </a:xfrm>
        </p:spPr>
        <p:txBody>
          <a:bodyPr>
            <a:normAutofit/>
          </a:bodyPr>
          <a:lstStyle/>
          <a:p>
            <a:pPr algn="ctr"/>
            <a:r>
              <a:rPr kumimoji="0" lang="en-US" sz="2800" i="0" u="none" strike="noStrike" kern="1200" cap="none" spc="0" normalizeH="0" baseline="0" noProof="0">
                <a:ln>
                  <a:noFill/>
                </a:ln>
                <a:solidFill>
                  <a:srgbClr val="5BC6CC"/>
                </a:solidFill>
                <a:effectLst/>
                <a:uLnTx/>
                <a:uFillTx/>
                <a:latin typeface="Arial"/>
                <a:ea typeface="+mj-ea"/>
                <a:cs typeface="+mj-cs"/>
              </a:rPr>
              <a:t>Workshop Agenda</a:t>
            </a:r>
            <a:endParaRPr lang="en-US" sz="2800">
              <a:solidFill>
                <a:schemeClr val="accent1">
                  <a:lumMod val="75000"/>
                </a:schemeClr>
              </a:solidFill>
            </a:endParaRPr>
          </a:p>
        </p:txBody>
      </p:sp>
      <p:sp>
        <p:nvSpPr>
          <p:cNvPr id="4" name="Slide Number Placeholder 3">
            <a:extLst>
              <a:ext uri="{FF2B5EF4-FFF2-40B4-BE49-F238E27FC236}">
                <a16:creationId xmlns:a16="http://schemas.microsoft.com/office/drawing/2014/main" id="{2881A8E6-1FAE-7393-A0C3-2AFFCBCD91AC}"/>
              </a:ext>
            </a:extLst>
          </p:cNvPr>
          <p:cNvSpPr>
            <a:spLocks noGrp="1"/>
          </p:cNvSpPr>
          <p:nvPr>
            <p:ph type="sldNum" sz="quarter" idx="12"/>
          </p:nvPr>
        </p:nvSpPr>
        <p:spPr/>
        <p:txBody>
          <a:bodyPr/>
          <a:lstStyle/>
          <a:p>
            <a:fld id="{69E57DC2-970A-4B3E-BB1C-7A09969E49DF}" type="slidenum">
              <a:rPr lang="en-US" smtClean="0"/>
              <a:t>2</a:t>
            </a:fld>
            <a:endParaRPr lang="en-US"/>
          </a:p>
        </p:txBody>
      </p:sp>
      <p:graphicFrame>
        <p:nvGraphicFramePr>
          <p:cNvPr id="2" name="Table 1">
            <a:extLst>
              <a:ext uri="{FF2B5EF4-FFF2-40B4-BE49-F238E27FC236}">
                <a16:creationId xmlns:a16="http://schemas.microsoft.com/office/drawing/2014/main" id="{E655FBBC-C5F1-5C67-C676-CBB10C81DBEF}"/>
              </a:ext>
            </a:extLst>
          </p:cNvPr>
          <p:cNvGraphicFramePr>
            <a:graphicFrameLocks noGrp="1"/>
          </p:cNvGraphicFramePr>
          <p:nvPr>
            <p:extLst>
              <p:ext uri="{D42A27DB-BD31-4B8C-83A1-F6EECF244321}">
                <p14:modId xmlns:p14="http://schemas.microsoft.com/office/powerpoint/2010/main" val="2554675510"/>
              </p:ext>
            </p:extLst>
          </p:nvPr>
        </p:nvGraphicFramePr>
        <p:xfrm>
          <a:off x="1620992" y="1555449"/>
          <a:ext cx="10018713" cy="4048661"/>
        </p:xfrm>
        <a:graphic>
          <a:graphicData uri="http://schemas.openxmlformats.org/drawingml/2006/table">
            <a:tbl>
              <a:tblPr firstRow="1" bandRow="1">
                <a:tableStyleId>{21E4AEA4-8DFA-4A89-87EB-49C32662AFE0}</a:tableStyleId>
              </a:tblPr>
              <a:tblGrid>
                <a:gridCol w="3339571">
                  <a:extLst>
                    <a:ext uri="{9D8B030D-6E8A-4147-A177-3AD203B41FA5}">
                      <a16:colId xmlns:a16="http://schemas.microsoft.com/office/drawing/2014/main" val="4280049623"/>
                    </a:ext>
                  </a:extLst>
                </a:gridCol>
                <a:gridCol w="5216854">
                  <a:extLst>
                    <a:ext uri="{9D8B030D-6E8A-4147-A177-3AD203B41FA5}">
                      <a16:colId xmlns:a16="http://schemas.microsoft.com/office/drawing/2014/main" val="947026464"/>
                    </a:ext>
                  </a:extLst>
                </a:gridCol>
                <a:gridCol w="1462288">
                  <a:extLst>
                    <a:ext uri="{9D8B030D-6E8A-4147-A177-3AD203B41FA5}">
                      <a16:colId xmlns:a16="http://schemas.microsoft.com/office/drawing/2014/main" val="2606873051"/>
                    </a:ext>
                  </a:extLst>
                </a:gridCol>
              </a:tblGrid>
              <a:tr h="370840">
                <a:tc>
                  <a:txBody>
                    <a:bodyPr/>
                    <a:lstStyle/>
                    <a:p>
                      <a:r>
                        <a:rPr lang="en-US" sz="1800">
                          <a:solidFill>
                            <a:schemeClr val="tx1"/>
                          </a:solidFill>
                          <a:latin typeface="Arial" panose="020B0604020202020204" pitchFamily="34" charset="0"/>
                          <a:cs typeface="Arial" panose="020B0604020202020204" pitchFamily="34" charset="0"/>
                        </a:rPr>
                        <a:t>Time </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r>
                        <a:rPr lang="en-US" sz="1800">
                          <a:solidFill>
                            <a:schemeClr val="tx1"/>
                          </a:solidFill>
                          <a:latin typeface="Arial" panose="020B0604020202020204" pitchFamily="34" charset="0"/>
                          <a:cs typeface="Arial" panose="020B0604020202020204" pitchFamily="34" charset="0"/>
                        </a:rPr>
                        <a:t>Activity </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endParaRPr lang="en-KE">
                        <a:solidFill>
                          <a:schemeClr val="tx1"/>
                        </a:solidFill>
                      </a:endParaRPr>
                    </a:p>
                  </a:txBody>
                  <a:tcPr/>
                </a:tc>
                <a:extLst>
                  <a:ext uri="{0D108BD9-81ED-4DB2-BD59-A6C34878D82A}">
                    <a16:rowId xmlns:a16="http://schemas.microsoft.com/office/drawing/2014/main" val="2598411215"/>
                  </a:ext>
                </a:extLst>
              </a:tr>
              <a:tr h="206148">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9:00 AM - 9:30 AM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Introduction</a:t>
                      </a:r>
                      <a:endParaRPr kumimoji="0"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endParaRPr lang="en-KE" sz="1800">
                        <a:solidFill>
                          <a:schemeClr val="tx1"/>
                        </a:solidFill>
                        <a:latin typeface="Arial" panose="020B0604020202020204" pitchFamily="34" charset="0"/>
                        <a:cs typeface="Arial" panose="020B0604020202020204" pitchFamily="34" charset="0"/>
                      </a:endParaRPr>
                    </a:p>
                  </a:txBody>
                  <a:tcPr/>
                </a:tc>
                <a:tc>
                  <a:txBody>
                    <a:bodyPr/>
                    <a:lstStyle/>
                    <a:p>
                      <a:endParaRPr lang="en-KE">
                        <a:solidFill>
                          <a:schemeClr val="tx1"/>
                        </a:solidFill>
                      </a:endParaRPr>
                    </a:p>
                  </a:txBody>
                  <a:tcPr/>
                </a:tc>
                <a:extLst>
                  <a:ext uri="{0D108BD9-81ED-4DB2-BD59-A6C34878D82A}">
                    <a16:rowId xmlns:a16="http://schemas.microsoft.com/office/drawing/2014/main" val="3216810165"/>
                  </a:ext>
                </a:extLst>
              </a:tr>
              <a:tr h="370840">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9:30 AM - 10:0 AM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r>
                        <a:rPr lang="en-US" sz="1800">
                          <a:solidFill>
                            <a:schemeClr val="tx1"/>
                          </a:solidFill>
                          <a:latin typeface="Arial" panose="020B0604020202020204" pitchFamily="34" charset="0"/>
                          <a:cs typeface="Arial" panose="020B0604020202020204" pitchFamily="34" charset="0"/>
                        </a:rPr>
                        <a:t>Rationale of GRB in Agriculture </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endParaRPr lang="en-KE">
                        <a:solidFill>
                          <a:schemeClr val="tx1"/>
                        </a:solidFill>
                      </a:endParaRPr>
                    </a:p>
                  </a:txBody>
                  <a:tcPr/>
                </a:tc>
                <a:extLst>
                  <a:ext uri="{0D108BD9-81ED-4DB2-BD59-A6C34878D82A}">
                    <a16:rowId xmlns:a16="http://schemas.microsoft.com/office/drawing/2014/main" val="4055217828"/>
                  </a:ext>
                </a:extLst>
              </a:tr>
              <a:tr h="216548">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10:00 AM - 11:30 AM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Principles of Gender Responsive Budgeting</a:t>
                      </a:r>
                      <a:endParaRPr kumimoji="0"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tc>
                <a:tc>
                  <a:txBody>
                    <a:bodyPr/>
                    <a:lstStyle/>
                    <a:p>
                      <a:endParaRPr lang="en-KE">
                        <a:solidFill>
                          <a:schemeClr val="tx1"/>
                        </a:solidFill>
                      </a:endParaRPr>
                    </a:p>
                  </a:txBody>
                  <a:tcPr/>
                </a:tc>
                <a:extLst>
                  <a:ext uri="{0D108BD9-81ED-4DB2-BD59-A6C34878D82A}">
                    <a16:rowId xmlns:a16="http://schemas.microsoft.com/office/drawing/2014/main" val="3097543618"/>
                  </a:ext>
                </a:extLst>
              </a:tr>
              <a:tr h="370840">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11:30 AM – 12:45 PM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Case Studies: GRB Implementation in Agriculture </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endParaRPr lang="en-KE">
                        <a:solidFill>
                          <a:schemeClr val="tx1"/>
                        </a:solidFill>
                      </a:endParaRPr>
                    </a:p>
                  </a:txBody>
                  <a:tcPr/>
                </a:tc>
                <a:extLst>
                  <a:ext uri="{0D108BD9-81ED-4DB2-BD59-A6C34878D82A}">
                    <a16:rowId xmlns:a16="http://schemas.microsoft.com/office/drawing/2014/main" val="1368270229"/>
                  </a:ext>
                </a:extLst>
              </a:tr>
              <a:tr h="548541">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12:45 PM – 2:00- PM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r>
                        <a:rPr lang="en-US" sz="1800">
                          <a:solidFill>
                            <a:schemeClr val="tx1"/>
                          </a:solidFill>
                          <a:latin typeface="Arial" panose="020B0604020202020204" pitchFamily="34" charset="0"/>
                          <a:cs typeface="Arial" panose="020B0604020202020204" pitchFamily="34" charset="0"/>
                        </a:rPr>
                        <a:t>Lunch Break </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endParaRPr lang="en-KE">
                        <a:solidFill>
                          <a:schemeClr val="tx1"/>
                        </a:solidFill>
                      </a:endParaRPr>
                    </a:p>
                  </a:txBody>
                  <a:tcPr/>
                </a:tc>
                <a:extLst>
                  <a:ext uri="{0D108BD9-81ED-4DB2-BD59-A6C34878D82A}">
                    <a16:rowId xmlns:a16="http://schemas.microsoft.com/office/drawing/2014/main" val="4271809356"/>
                  </a:ext>
                </a:extLst>
              </a:tr>
              <a:tr h="370840">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2:00 PM – 3:00 PM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GRB in Organizational Processes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GRB in Policies and Management</a:t>
                      </a:r>
                      <a:endParaRPr kumimoji="0"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a:tc>
                <a:tc>
                  <a:txBody>
                    <a:bodyPr/>
                    <a:lstStyle/>
                    <a:p>
                      <a:endParaRPr lang="en-KE">
                        <a:solidFill>
                          <a:schemeClr val="tx1"/>
                        </a:solidFill>
                      </a:endParaRPr>
                    </a:p>
                  </a:txBody>
                  <a:tcPr/>
                </a:tc>
                <a:extLst>
                  <a:ext uri="{0D108BD9-81ED-4DB2-BD59-A6C34878D82A}">
                    <a16:rowId xmlns:a16="http://schemas.microsoft.com/office/drawing/2014/main" val="2092504807"/>
                  </a:ext>
                </a:extLst>
              </a:tr>
              <a:tr h="370840">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3:00 PM – 4:00 PM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GRB in Program Development – Guidelines 1</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endParaRPr lang="en-KE">
                        <a:solidFill>
                          <a:schemeClr val="tx1"/>
                        </a:solidFill>
                      </a:endParaRPr>
                    </a:p>
                  </a:txBody>
                  <a:tcPr/>
                </a:tc>
                <a:extLst>
                  <a:ext uri="{0D108BD9-81ED-4DB2-BD59-A6C34878D82A}">
                    <a16:rowId xmlns:a16="http://schemas.microsoft.com/office/drawing/2014/main" val="3186016159"/>
                  </a:ext>
                </a:extLst>
              </a:tr>
              <a:tr h="370840">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4:00 PM – 5:00PM </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r>
                        <a:rPr lang="en-US" sz="1800">
                          <a:solidFill>
                            <a:schemeClr val="tx1"/>
                          </a:solidFill>
                          <a:latin typeface="Arial" panose="020B0604020202020204" pitchFamily="34" charset="0"/>
                          <a:cs typeface="Arial" panose="020B0604020202020204" pitchFamily="34" charset="0"/>
                        </a:rPr>
                        <a:t>Break and Day 1 Review</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endParaRPr lang="en-KE">
                        <a:solidFill>
                          <a:schemeClr val="tx1"/>
                        </a:solidFill>
                      </a:endParaRPr>
                    </a:p>
                  </a:txBody>
                  <a:tcPr/>
                </a:tc>
                <a:extLst>
                  <a:ext uri="{0D108BD9-81ED-4DB2-BD59-A6C34878D82A}">
                    <a16:rowId xmlns:a16="http://schemas.microsoft.com/office/drawing/2014/main" val="3570769285"/>
                  </a:ext>
                </a:extLst>
              </a:tr>
            </a:tbl>
          </a:graphicData>
        </a:graphic>
      </p:graphicFrame>
      <p:sp>
        <p:nvSpPr>
          <p:cNvPr id="8" name="Title 4">
            <a:extLst>
              <a:ext uri="{FF2B5EF4-FFF2-40B4-BE49-F238E27FC236}">
                <a16:creationId xmlns:a16="http://schemas.microsoft.com/office/drawing/2014/main" id="{1E384551-46CE-F655-10F0-10E0BF0CC8D9}"/>
              </a:ext>
            </a:extLst>
          </p:cNvPr>
          <p:cNvSpPr txBox="1">
            <a:spLocks/>
          </p:cNvSpPr>
          <p:nvPr/>
        </p:nvSpPr>
        <p:spPr>
          <a:xfrm>
            <a:off x="3227294" y="803210"/>
            <a:ext cx="5074024" cy="38909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0" lang="en-US" sz="41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Day 1</a:t>
            </a:r>
            <a:r>
              <a:rPr lang="en-US" sz="2000">
                <a:solidFill>
                  <a:schemeClr val="accent1">
                    <a:lumMod val="75000"/>
                  </a:schemeClr>
                </a:solidFill>
                <a:latin typeface="Arial" panose="020B0604020202020204" pitchFamily="34" charset="0"/>
                <a:cs typeface="Arial" panose="020B0604020202020204" pitchFamily="34" charset="0"/>
              </a:rPr>
              <a:t> </a:t>
            </a:r>
          </a:p>
        </p:txBody>
      </p:sp>
      <p:sp>
        <p:nvSpPr>
          <p:cNvPr id="3" name="Rectangle 2">
            <a:extLst>
              <a:ext uri="{FF2B5EF4-FFF2-40B4-BE49-F238E27FC236}">
                <a16:creationId xmlns:a16="http://schemas.microsoft.com/office/drawing/2014/main" id="{D9C209B8-A16F-AEE9-2F66-45442E4B0A51}"/>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F5E652F-83C9-83BA-B10E-ED3739E8AA92}"/>
              </a:ext>
            </a:extLst>
          </p:cNvPr>
          <p:cNvPicPr>
            <a:picLocks noChangeAspect="1"/>
          </p:cNvPicPr>
          <p:nvPr/>
        </p:nvPicPr>
        <p:blipFill>
          <a:blip r:embed="rId2"/>
          <a:stretch>
            <a:fillRect/>
          </a:stretch>
        </p:blipFill>
        <p:spPr>
          <a:xfrm>
            <a:off x="71614" y="275696"/>
            <a:ext cx="590550" cy="1057275"/>
          </a:xfrm>
          <a:prstGeom prst="rect">
            <a:avLst/>
          </a:prstGeom>
        </p:spPr>
      </p:pic>
    </p:spTree>
    <p:extLst>
      <p:ext uri="{BB962C8B-B14F-4D97-AF65-F5344CB8AC3E}">
        <p14:creationId xmlns:p14="http://schemas.microsoft.com/office/powerpoint/2010/main" val="813313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A247C-F94D-7E46-7420-6EB7EFDF0338}"/>
              </a:ext>
            </a:extLst>
          </p:cNvPr>
          <p:cNvSpPr>
            <a:spLocks noGrp="1"/>
          </p:cNvSpPr>
          <p:nvPr>
            <p:ph type="title"/>
          </p:nvPr>
        </p:nvSpPr>
        <p:spPr>
          <a:xfrm>
            <a:off x="761800" y="418641"/>
            <a:ext cx="6095996" cy="1344058"/>
          </a:xfrm>
        </p:spPr>
        <p:txBody>
          <a:bodyPr anchor="ctr">
            <a:normAutofit/>
          </a:bodyPr>
          <a:lstStyle/>
          <a:p>
            <a:br>
              <a:rPr lang="en-US" sz="2800" b="1" kern="100">
                <a:effectLst/>
                <a:latin typeface="Calibri" panose="020F0502020204030204" pitchFamily="34" charset="0"/>
                <a:ea typeface="Calibri" panose="020F0502020204030204" pitchFamily="34" charset="0"/>
                <a:cs typeface="Calibri" panose="020F0502020204030204" pitchFamily="34" charset="0"/>
              </a:rPr>
            </a:br>
            <a:r>
              <a:rPr lang="en-US" sz="3100">
                <a:solidFill>
                  <a:srgbClr val="5BC6CC"/>
                </a:solidFill>
                <a:latin typeface="Arial" panose="020B0604020202020204" pitchFamily="34" charset="0"/>
                <a:cs typeface="Arial" panose="020B0604020202020204" pitchFamily="34" charset="0"/>
              </a:rPr>
              <a:t>CRB in Agriculture Sector in African Countries</a:t>
            </a:r>
            <a:endParaRPr lang="en-US" sz="3100"/>
          </a:p>
        </p:txBody>
      </p:sp>
      <p:sp>
        <p:nvSpPr>
          <p:cNvPr id="3" name="Content Placeholder 2">
            <a:extLst>
              <a:ext uri="{FF2B5EF4-FFF2-40B4-BE49-F238E27FC236}">
                <a16:creationId xmlns:a16="http://schemas.microsoft.com/office/drawing/2014/main" id="{E7077318-7D1B-BF41-0F09-E86606A30D5E}"/>
              </a:ext>
            </a:extLst>
          </p:cNvPr>
          <p:cNvSpPr>
            <a:spLocks noGrp="1"/>
          </p:cNvSpPr>
          <p:nvPr>
            <p:ph idx="1"/>
          </p:nvPr>
        </p:nvSpPr>
        <p:spPr>
          <a:xfrm>
            <a:off x="849935" y="2128906"/>
            <a:ext cx="5334197" cy="4576532"/>
          </a:xfrm>
        </p:spPr>
        <p:txBody>
          <a:bodyPr vert="horz" lIns="91440" tIns="45720" rIns="91440" bIns="45720" rtlCol="0" anchor="ctr">
            <a:normAutofit lnSpcReduction="10000"/>
          </a:bodyPr>
          <a:lstStyle/>
          <a:p>
            <a:pPr marL="0" marR="0" indent="0">
              <a:spcBef>
                <a:spcPts val="0"/>
              </a:spcBef>
              <a:spcAft>
                <a:spcPts val="600"/>
              </a:spcAft>
              <a:buNone/>
            </a:pPr>
            <a:endParaRPr lang="en-US" sz="2000" kern="100">
              <a:cs typeface="Calibri"/>
            </a:endParaRPr>
          </a:p>
          <a:p>
            <a:pPr marL="0" indent="0">
              <a:spcBef>
                <a:spcPts val="0"/>
              </a:spcBef>
              <a:spcAft>
                <a:spcPts val="600"/>
              </a:spcAft>
              <a:buNone/>
            </a:pPr>
            <a:r>
              <a:rPr lang="en-US" sz="2400" b="1" kern="0">
                <a:solidFill>
                  <a:srgbClr val="FF6600"/>
                </a:solidFill>
                <a:latin typeface="Arial" panose="020B0604020202020204" pitchFamily="34" charset="0"/>
                <a:ea typeface="Times New Roman" panose="02020603050405020304" pitchFamily="18" charset="0"/>
                <a:cs typeface="Arial" panose="020B0604020202020204" pitchFamily="34" charset="0"/>
              </a:rPr>
              <a:t>The Republic of Benin - 2013 </a:t>
            </a:r>
            <a:r>
              <a:rPr lang="en-US" sz="2400" b="1" kern="0">
                <a:latin typeface="Arial" panose="020B0604020202020204" pitchFamily="34" charset="0"/>
                <a:ea typeface="Times New Roman" panose="02020603050405020304" pitchFamily="18" charset="0"/>
                <a:cs typeface="Arial" panose="020B0604020202020204" pitchFamily="34" charset="0"/>
              </a:rPr>
              <a:t>  </a:t>
            </a:r>
          </a:p>
          <a:p>
            <a:pPr marL="0" indent="0">
              <a:lnSpc>
                <a:spcPct val="150000"/>
              </a:lnSpc>
              <a:spcBef>
                <a:spcPts val="0"/>
              </a:spcBef>
              <a:spcAft>
                <a:spcPts val="600"/>
              </a:spcAft>
              <a:buNone/>
            </a:pPr>
            <a:r>
              <a:rPr lang="en-US" sz="2400">
                <a:latin typeface="Arial" panose="020B0604020202020204" pitchFamily="34" charset="0"/>
                <a:cs typeface="Arial" panose="020B0604020202020204" pitchFamily="34" charset="0"/>
              </a:rPr>
              <a:t>The Budget Office reformed public procurement policies to be more gender-sensitive. The Gender Budgeting initiative in Benin received funding from the German Technical Cooperation Agency and the United Nations Development Program.</a:t>
            </a:r>
            <a:endParaRPr lang="en-US" sz="2400" kern="100">
              <a:latin typeface="Arial" panose="020B0604020202020204" pitchFamily="34" charset="0"/>
              <a:ea typeface="Calibri" panose="020F0502020204030204" pitchFamily="34" charset="0"/>
              <a:cs typeface="Arial" panose="020B0604020202020204" pitchFamily="34" charset="0"/>
            </a:endParaRPr>
          </a:p>
          <a:p>
            <a:pPr marL="0" marR="0" lvl="0" indent="0">
              <a:lnSpc>
                <a:spcPct val="150000"/>
              </a:lnSpc>
              <a:spcBef>
                <a:spcPts val="0"/>
              </a:spcBef>
              <a:spcAft>
                <a:spcPts val="600"/>
              </a:spcAft>
              <a:buNone/>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0"/>
              </a:spcBef>
              <a:spcAft>
                <a:spcPts val="600"/>
              </a:spcAft>
              <a:buFont typeface="Wingdings" panose="05000000000000000000" pitchFamily="2" charset="2"/>
              <a:buChar char=""/>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600"/>
              </a:spcAft>
              <a:buFont typeface="Wingdings" panose="05000000000000000000" pitchFamily="2" charset="2"/>
              <a:buChar char=""/>
            </a:pPr>
            <a:endParaRPr lang="en-US" sz="2000"/>
          </a:p>
        </p:txBody>
      </p:sp>
      <p:pic>
        <p:nvPicPr>
          <p:cNvPr id="5" name="Picture 4" descr="A red green and yellow square&#10;&#10;Description automatically generated">
            <a:extLst>
              <a:ext uri="{FF2B5EF4-FFF2-40B4-BE49-F238E27FC236}">
                <a16:creationId xmlns:a16="http://schemas.microsoft.com/office/drawing/2014/main" id="{D994250D-0CD6-CC47-F477-23B284C24093}"/>
              </a:ext>
            </a:extLst>
          </p:cNvPr>
          <p:cNvPicPr>
            <a:picLocks noChangeAspect="1"/>
          </p:cNvPicPr>
          <p:nvPr/>
        </p:nvPicPr>
        <p:blipFill>
          <a:blip r:embed="rId2">
            <a:extLst>
              <a:ext uri="{837473B0-CC2E-450A-ABE3-18F120FF3D39}">
                <a1611:picAttrSrcUrl xmlns:a1611="http://schemas.microsoft.com/office/drawing/2016/11/main" r:id="rId3"/>
              </a:ext>
            </a:extLst>
          </a:blip>
          <a:srcRect l="14775" r="33428"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905E71CC-ADB0-183F-F6A7-65154C885D87}"/>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20</a:t>
            </a:fld>
            <a:endParaRPr lang="en-US">
              <a:solidFill>
                <a:srgbClr val="FFFFFF"/>
              </a:solidFill>
            </a:endParaRPr>
          </a:p>
        </p:txBody>
      </p:sp>
      <p:sp>
        <p:nvSpPr>
          <p:cNvPr id="6" name="TextBox 5">
            <a:extLst>
              <a:ext uri="{FF2B5EF4-FFF2-40B4-BE49-F238E27FC236}">
                <a16:creationId xmlns:a16="http://schemas.microsoft.com/office/drawing/2014/main" id="{DF9E982F-B991-1B37-5C63-7AC7BB56F8BF}"/>
              </a:ext>
            </a:extLst>
          </p:cNvPr>
          <p:cNvSpPr txBox="1"/>
          <p:nvPr/>
        </p:nvSpPr>
        <p:spPr>
          <a:xfrm>
            <a:off x="9870533"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7" name="Rectangle 6">
            <a:extLst>
              <a:ext uri="{FF2B5EF4-FFF2-40B4-BE49-F238E27FC236}">
                <a16:creationId xmlns:a16="http://schemas.microsoft.com/office/drawing/2014/main" id="{65DDE449-3E4F-C839-C20E-BE7D93CFADFF}"/>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orange logo&#10;&#10;Description automatically generated">
            <a:extLst>
              <a:ext uri="{FF2B5EF4-FFF2-40B4-BE49-F238E27FC236}">
                <a16:creationId xmlns:a16="http://schemas.microsoft.com/office/drawing/2014/main" id="{2ADD986B-0BFC-EBF3-6955-15CC32748382}"/>
              </a:ext>
            </a:extLst>
          </p:cNvPr>
          <p:cNvPicPr>
            <a:picLocks noChangeAspect="1"/>
          </p:cNvPicPr>
          <p:nvPr/>
        </p:nvPicPr>
        <p:blipFill>
          <a:blip r:embed="rId5"/>
          <a:stretch>
            <a:fillRect/>
          </a:stretch>
        </p:blipFill>
        <p:spPr>
          <a:xfrm>
            <a:off x="168665" y="326874"/>
            <a:ext cx="381128" cy="679754"/>
          </a:xfrm>
          <a:prstGeom prst="rect">
            <a:avLst/>
          </a:prstGeom>
        </p:spPr>
      </p:pic>
    </p:spTree>
    <p:extLst>
      <p:ext uri="{BB962C8B-B14F-4D97-AF65-F5344CB8AC3E}">
        <p14:creationId xmlns:p14="http://schemas.microsoft.com/office/powerpoint/2010/main" val="464211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8AEE35-7D52-C6D9-FE88-26FCFF77E9FF}"/>
              </a:ext>
            </a:extLst>
          </p:cNvPr>
          <p:cNvSpPr>
            <a:spLocks noGrp="1"/>
          </p:cNvSpPr>
          <p:nvPr>
            <p:ph idx="1"/>
          </p:nvPr>
        </p:nvSpPr>
        <p:spPr>
          <a:xfrm>
            <a:off x="952776" y="1883883"/>
            <a:ext cx="5334197" cy="4555476"/>
          </a:xfrm>
        </p:spPr>
        <p:txBody>
          <a:bodyPr vert="horz" lIns="91440" tIns="45720" rIns="91440" bIns="45720" rtlCol="0" anchor="ctr">
            <a:normAutofit fontScale="92500" lnSpcReduction="20000"/>
          </a:bodyPr>
          <a:lstStyle/>
          <a:p>
            <a:pPr marL="0" marR="0" lvl="0" indent="0">
              <a:spcBef>
                <a:spcPts val="0"/>
              </a:spcBef>
              <a:spcAft>
                <a:spcPts val="0"/>
              </a:spcAft>
              <a:buNone/>
            </a:pPr>
            <a:r>
              <a:rPr lang="en-US" sz="2000" b="1" kern="0">
                <a:solidFill>
                  <a:srgbClr val="FF6600"/>
                </a:solidFill>
                <a:effectLst/>
                <a:latin typeface="Arial" panose="020B0604020202020204" pitchFamily="34" charset="0"/>
                <a:ea typeface="Times New Roman" panose="02020603050405020304" pitchFamily="18" charset="0"/>
                <a:cs typeface="Arial" panose="020B0604020202020204" pitchFamily="34" charset="0"/>
              </a:rPr>
              <a:t>Uganda- 1990</a:t>
            </a:r>
          </a:p>
          <a:p>
            <a:pPr marL="0" marR="0" lvl="0" indent="0">
              <a:spcBef>
                <a:spcPts val="0"/>
              </a:spcBef>
              <a:spcAft>
                <a:spcPts val="0"/>
              </a:spcAft>
              <a:buNone/>
            </a:pPr>
            <a:endParaRPr lang="en-US" sz="2000">
              <a:latin typeface="Arial" panose="020B0604020202020204" pitchFamily="34" charset="0"/>
              <a:cs typeface="Arial" panose="020B0604020202020204" pitchFamily="34" charset="0"/>
            </a:endParaRPr>
          </a:p>
          <a:p>
            <a:pPr marL="0" indent="0" fontAlgn="auto">
              <a:lnSpc>
                <a:spcPct val="150000"/>
              </a:lnSpc>
              <a:spcBef>
                <a:spcPts val="0"/>
              </a:spcBef>
              <a:spcAft>
                <a:spcPts val="0"/>
              </a:spcAft>
              <a:buNone/>
            </a:pPr>
            <a:r>
              <a:rPr lang="en-US" sz="2000">
                <a:effectLst/>
                <a:latin typeface="Arial" panose="020B0604020202020204" pitchFamily="34" charset="0"/>
                <a:cs typeface="Arial" panose="020B0604020202020204" pitchFamily="34" charset="0"/>
              </a:rPr>
              <a:t>UNIFEM pioneered gender budgeting in Senegal, initially training officials and civil society and later advocating for gender mainstreaming in budget call circulars. Collaborating with legislators in 2008 resulted in the inclusion of gender-oriented issues in budget call circulars and the Poverty Reduction Strategy Paper. Concurrently, the Ministry of Agriculture developed a gender-aware budget and a report on women's needs.</a:t>
            </a:r>
            <a:endParaRPr lang="en-US" sz="2000" kern="100">
              <a:effectLst/>
              <a:latin typeface="Arial" panose="020B0604020202020204" pitchFamily="34" charset="0"/>
              <a:ea typeface="Calibri" panose="020F0502020204030204" pitchFamily="34" charset="0"/>
              <a:cs typeface="Arial" panose="020B0604020202020204" pitchFamily="34" charset="0"/>
            </a:endParaRPr>
          </a:p>
          <a:p>
            <a:pPr marL="0" marR="0" lvl="0" indent="0">
              <a:spcBef>
                <a:spcPts val="0"/>
              </a:spcBef>
              <a:spcAft>
                <a:spcPts val="0"/>
              </a:spcAft>
              <a:buNone/>
            </a:pPr>
            <a:endParaRPr lang="en-US" sz="2000" kern="0">
              <a:effectLst/>
              <a:latin typeface="Calibri" panose="020F0502020204030204" pitchFamily="34" charset="0"/>
              <a:ea typeface="Times New Roman" panose="02020603050405020304" pitchFamily="18" charset="0"/>
              <a:cs typeface="Calibri" panose="020F0502020204030204" pitchFamily="34" charset="0"/>
            </a:endParaRPr>
          </a:p>
          <a:p>
            <a:endParaRPr lang="en-US" sz="2000"/>
          </a:p>
        </p:txBody>
      </p:sp>
      <p:pic>
        <p:nvPicPr>
          <p:cNvPr id="8" name="Picture 7" descr="A map of uganda with black text&#10;&#10;Description automatically generated">
            <a:extLst>
              <a:ext uri="{FF2B5EF4-FFF2-40B4-BE49-F238E27FC236}">
                <a16:creationId xmlns:a16="http://schemas.microsoft.com/office/drawing/2014/main" id="{B02A7F61-E5A8-D409-3B07-7BE80CA563CA}"/>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056" r="4003" b="4"/>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191F2106-724E-8E68-B3C9-1AF61A8E499F}"/>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21</a:t>
            </a:fld>
            <a:endParaRPr lang="en-US">
              <a:solidFill>
                <a:srgbClr val="FFFFFF"/>
              </a:solidFill>
            </a:endParaRPr>
          </a:p>
        </p:txBody>
      </p:sp>
      <p:sp>
        <p:nvSpPr>
          <p:cNvPr id="9" name="TextBox 8">
            <a:extLst>
              <a:ext uri="{FF2B5EF4-FFF2-40B4-BE49-F238E27FC236}">
                <a16:creationId xmlns:a16="http://schemas.microsoft.com/office/drawing/2014/main" id="{585737B6-F2B3-0B1D-1F05-A5757C8659BC}"/>
              </a:ext>
            </a:extLst>
          </p:cNvPr>
          <p:cNvSpPr txBox="1"/>
          <p:nvPr/>
        </p:nvSpPr>
        <p:spPr>
          <a:xfrm>
            <a:off x="9857709" y="6657945"/>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
        <p:nvSpPr>
          <p:cNvPr id="2" name="Rectangle 1">
            <a:extLst>
              <a:ext uri="{FF2B5EF4-FFF2-40B4-BE49-F238E27FC236}">
                <a16:creationId xmlns:a16="http://schemas.microsoft.com/office/drawing/2014/main" id="{B54DFE88-ACA8-17D5-57FA-8F17AE06AEAD}"/>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952E5F3-CCDB-F6CF-4754-6DCF9B873C0D}"/>
              </a:ext>
            </a:extLst>
          </p:cNvPr>
          <p:cNvSpPr>
            <a:spLocks noGrp="1"/>
          </p:cNvSpPr>
          <p:nvPr>
            <p:ph type="title"/>
          </p:nvPr>
        </p:nvSpPr>
        <p:spPr>
          <a:xfrm>
            <a:off x="761800" y="418641"/>
            <a:ext cx="6095996" cy="1123720"/>
          </a:xfrm>
        </p:spPr>
        <p:txBody>
          <a:bodyPr anchor="ctr">
            <a:normAutofit fontScale="90000"/>
          </a:bodyPr>
          <a:lstStyle/>
          <a:p>
            <a:br>
              <a:rPr lang="en-US" sz="2800" b="1" kern="100">
                <a:effectLst/>
                <a:latin typeface="Calibri" panose="020F0502020204030204" pitchFamily="34" charset="0"/>
                <a:ea typeface="Calibri" panose="020F0502020204030204" pitchFamily="34" charset="0"/>
                <a:cs typeface="Calibri" panose="020F0502020204030204" pitchFamily="34" charset="0"/>
              </a:rPr>
            </a:br>
            <a:r>
              <a:rPr lang="en-US" sz="3100">
                <a:solidFill>
                  <a:srgbClr val="5BC6CC"/>
                </a:solidFill>
                <a:latin typeface="Arial" panose="020B0604020202020204" pitchFamily="34" charset="0"/>
                <a:cs typeface="Arial" panose="020B0604020202020204" pitchFamily="34" charset="0"/>
              </a:rPr>
              <a:t>CRB in Agriculture Sector in African Countries</a:t>
            </a:r>
            <a:endParaRPr lang="en-US" sz="3100"/>
          </a:p>
        </p:txBody>
      </p:sp>
      <p:pic>
        <p:nvPicPr>
          <p:cNvPr id="6" name="Picture 5" descr="A black and orange logo&#10;&#10;Description automatically generated">
            <a:extLst>
              <a:ext uri="{FF2B5EF4-FFF2-40B4-BE49-F238E27FC236}">
                <a16:creationId xmlns:a16="http://schemas.microsoft.com/office/drawing/2014/main" id="{62617097-666A-54A4-1D24-473E32EEB967}"/>
              </a:ext>
            </a:extLst>
          </p:cNvPr>
          <p:cNvPicPr>
            <a:picLocks noChangeAspect="1"/>
          </p:cNvPicPr>
          <p:nvPr/>
        </p:nvPicPr>
        <p:blipFill>
          <a:blip r:embed="rId5"/>
          <a:stretch>
            <a:fillRect/>
          </a:stretch>
        </p:blipFill>
        <p:spPr>
          <a:xfrm>
            <a:off x="168665" y="326874"/>
            <a:ext cx="381128" cy="679754"/>
          </a:xfrm>
          <a:prstGeom prst="rect">
            <a:avLst/>
          </a:prstGeom>
        </p:spPr>
      </p:pic>
    </p:spTree>
    <p:extLst>
      <p:ext uri="{BB962C8B-B14F-4D97-AF65-F5344CB8AC3E}">
        <p14:creationId xmlns:p14="http://schemas.microsoft.com/office/powerpoint/2010/main" val="1531684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077318-7D1B-BF41-0F09-E86606A30D5E}"/>
              </a:ext>
            </a:extLst>
          </p:cNvPr>
          <p:cNvSpPr>
            <a:spLocks noGrp="1"/>
          </p:cNvSpPr>
          <p:nvPr>
            <p:ph idx="1"/>
          </p:nvPr>
        </p:nvSpPr>
        <p:spPr>
          <a:xfrm>
            <a:off x="761800" y="1961002"/>
            <a:ext cx="5334197" cy="4279077"/>
          </a:xfrm>
        </p:spPr>
        <p:txBody>
          <a:bodyPr anchor="ctr">
            <a:normAutofit/>
          </a:bodyPr>
          <a:lstStyle/>
          <a:p>
            <a:pPr marL="0" marR="0" indent="0">
              <a:spcBef>
                <a:spcPts val="0"/>
              </a:spcBef>
              <a:spcAft>
                <a:spcPts val="600"/>
              </a:spcAft>
              <a:buNone/>
            </a:pPr>
            <a:endParaRPr lang="en-US" sz="2000" kern="100">
              <a:effectLst/>
              <a:latin typeface="Calibri" panose="020F0502020204030204" pitchFamily="34" charset="0"/>
              <a:ea typeface="Calibri" panose="020F0502020204030204" pitchFamily="34" charset="0"/>
              <a:cs typeface="Calibri" panose="020F0502020204030204" pitchFamily="34" charset="0"/>
            </a:endParaRPr>
          </a:p>
          <a:p>
            <a:pPr marL="0" marR="0" lvl="0" indent="0">
              <a:spcBef>
                <a:spcPts val="0"/>
              </a:spcBef>
              <a:spcAft>
                <a:spcPts val="600"/>
              </a:spcAft>
              <a:buNone/>
            </a:pPr>
            <a:r>
              <a:rPr lang="en-US" sz="2000" b="1" kern="0">
                <a:solidFill>
                  <a:srgbClr val="FF6600"/>
                </a:solidFill>
                <a:latin typeface="Arial" panose="020B0604020202020204" pitchFamily="34" charset="0"/>
                <a:ea typeface="Times New Roman" panose="02020603050405020304" pitchFamily="18" charset="0"/>
                <a:cs typeface="Arial" panose="020B0604020202020204" pitchFamily="34" charset="0"/>
              </a:rPr>
              <a:t>Cameroun – 2009</a:t>
            </a:r>
          </a:p>
          <a:p>
            <a:pPr marL="0" marR="0" lvl="0" indent="0">
              <a:spcBef>
                <a:spcPts val="0"/>
              </a:spcBef>
              <a:spcAft>
                <a:spcPts val="600"/>
              </a:spcAft>
              <a:buNone/>
            </a:pPr>
            <a:endParaRPr lang="en-US" sz="2000" b="1">
              <a:latin typeface="Arial" panose="020B0604020202020204" pitchFamily="34" charset="0"/>
              <a:cs typeface="Arial" panose="020B0604020202020204" pitchFamily="34" charset="0"/>
            </a:endParaRPr>
          </a:p>
          <a:p>
            <a:pPr marL="0" marR="0" lvl="0" indent="0">
              <a:spcBef>
                <a:spcPts val="0"/>
              </a:spcBef>
              <a:spcAft>
                <a:spcPts val="600"/>
              </a:spcAft>
              <a:buNone/>
            </a:pPr>
            <a:r>
              <a:rPr lang="en-US" sz="2000" i="0">
                <a:effectLst/>
                <a:latin typeface="Arial" panose="020B0604020202020204" pitchFamily="34" charset="0"/>
                <a:cs typeface="Arial" panose="020B0604020202020204" pitchFamily="34" charset="0"/>
              </a:rPr>
              <a:t>As of 2009, the Gender Budgeting initiative was overseen by a collaborative team monitored at both ministerial and national government, particularly focusing on capacity building for GRB. UN Women has been the primary donor and supporter of gender budgeting in Cameroon.</a:t>
            </a:r>
            <a:endParaRPr lang="en-US" sz="2000" kern="100">
              <a:effectLst/>
              <a:latin typeface="Arial" panose="020B0604020202020204" pitchFamily="34" charset="0"/>
              <a:ea typeface="Calibri" panose="020F0502020204030204" pitchFamily="34" charset="0"/>
              <a:cs typeface="Arial" panose="020B0604020202020204" pitchFamily="34" charset="0"/>
            </a:endParaRPr>
          </a:p>
          <a:p>
            <a:pPr marL="0" marR="0" lvl="0" indent="0">
              <a:spcBef>
                <a:spcPts val="0"/>
              </a:spcBef>
              <a:spcAft>
                <a:spcPts val="600"/>
              </a:spcAft>
              <a:buNone/>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0"/>
              </a:spcBef>
              <a:spcAft>
                <a:spcPts val="600"/>
              </a:spcAft>
              <a:buFont typeface="Wingdings" panose="05000000000000000000" pitchFamily="2" charset="2"/>
              <a:buChar char=""/>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600"/>
              </a:spcAft>
              <a:buFont typeface="Wingdings" panose="05000000000000000000" pitchFamily="2" charset="2"/>
              <a:buChar char=""/>
            </a:pPr>
            <a:endParaRPr lang="en-US" sz="2000"/>
          </a:p>
        </p:txBody>
      </p:sp>
      <p:pic>
        <p:nvPicPr>
          <p:cNvPr id="5" name="Picture 4" descr="Cameroun Drapeau Pays - Images vectorielles gratuites sur Pixabay">
            <a:extLst>
              <a:ext uri="{FF2B5EF4-FFF2-40B4-BE49-F238E27FC236}">
                <a16:creationId xmlns:a16="http://schemas.microsoft.com/office/drawing/2014/main" id="{AAC9C9A8-0CCD-5221-A037-36BC25C593C5}"/>
              </a:ext>
            </a:extLst>
          </p:cNvPr>
          <p:cNvPicPr>
            <a:picLocks noChangeAspect="1"/>
          </p:cNvPicPr>
          <p:nvPr/>
        </p:nvPicPr>
        <p:blipFill rotWithShape="1">
          <a:blip r:embed="rId2"/>
          <a:srcRect l="29140" r="1281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905E71CC-ADB0-183F-F6A7-65154C885D87}"/>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22</a:t>
            </a:fld>
            <a:endParaRPr lang="en-US">
              <a:solidFill>
                <a:srgbClr val="FFFFFF"/>
              </a:solidFill>
            </a:endParaRPr>
          </a:p>
        </p:txBody>
      </p:sp>
      <p:sp>
        <p:nvSpPr>
          <p:cNvPr id="6" name="Rectangle 5">
            <a:extLst>
              <a:ext uri="{FF2B5EF4-FFF2-40B4-BE49-F238E27FC236}">
                <a16:creationId xmlns:a16="http://schemas.microsoft.com/office/drawing/2014/main" id="{85BCDA0D-43B9-2978-E471-9D7115325CDB}"/>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8BF1EB3-2338-55BD-613F-CDE81A7E7F25}"/>
              </a:ext>
            </a:extLst>
          </p:cNvPr>
          <p:cNvSpPr txBox="1"/>
          <p:nvPr/>
        </p:nvSpPr>
        <p:spPr>
          <a:xfrm rot="5400000">
            <a:off x="-2763171" y="3305310"/>
            <a:ext cx="6222670" cy="276999"/>
          </a:xfrm>
          <a:prstGeom prst="rect">
            <a:avLst/>
          </a:prstGeom>
          <a:noFill/>
        </p:spPr>
        <p:txBody>
          <a:bodyPr wrap="square" rtlCol="0">
            <a:spAutoFit/>
          </a:bodyPr>
          <a:lstStyle/>
          <a:p>
            <a:r>
              <a:rPr lang="en-US" sz="1200">
                <a:solidFill>
                  <a:schemeClr val="accent2"/>
                </a:solidFill>
              </a:rPr>
              <a:t>Tanager</a:t>
            </a:r>
          </a:p>
        </p:txBody>
      </p:sp>
      <p:sp>
        <p:nvSpPr>
          <p:cNvPr id="10" name="Title 1">
            <a:extLst>
              <a:ext uri="{FF2B5EF4-FFF2-40B4-BE49-F238E27FC236}">
                <a16:creationId xmlns:a16="http://schemas.microsoft.com/office/drawing/2014/main" id="{464D0F67-FE4E-8668-3E8C-4BBB3489F9B3}"/>
              </a:ext>
            </a:extLst>
          </p:cNvPr>
          <p:cNvSpPr>
            <a:spLocks noGrp="1"/>
          </p:cNvSpPr>
          <p:nvPr>
            <p:ph type="title"/>
          </p:nvPr>
        </p:nvSpPr>
        <p:spPr>
          <a:xfrm>
            <a:off x="761800" y="418641"/>
            <a:ext cx="6095996" cy="1123720"/>
          </a:xfrm>
        </p:spPr>
        <p:txBody>
          <a:bodyPr anchor="ctr">
            <a:normAutofit fontScale="90000"/>
          </a:bodyPr>
          <a:lstStyle/>
          <a:p>
            <a:br>
              <a:rPr lang="en-US" sz="2800" b="1" kern="100">
                <a:effectLst/>
                <a:latin typeface="Calibri" panose="020F0502020204030204" pitchFamily="34" charset="0"/>
                <a:ea typeface="Calibri" panose="020F0502020204030204" pitchFamily="34" charset="0"/>
                <a:cs typeface="Calibri" panose="020F0502020204030204" pitchFamily="34" charset="0"/>
              </a:rPr>
            </a:br>
            <a:r>
              <a:rPr lang="en-US" sz="3100" b="1">
                <a:solidFill>
                  <a:srgbClr val="5BC6CC"/>
                </a:solidFill>
                <a:latin typeface="Arial" panose="020B0604020202020204" pitchFamily="34" charset="0"/>
                <a:cs typeface="Arial" panose="020B0604020202020204" pitchFamily="34" charset="0"/>
              </a:rPr>
              <a:t>CRB in Agriculture Sector in African Countries</a:t>
            </a:r>
            <a:endParaRPr lang="en-US" sz="3100"/>
          </a:p>
        </p:txBody>
      </p:sp>
    </p:spTree>
    <p:extLst>
      <p:ext uri="{BB962C8B-B14F-4D97-AF65-F5344CB8AC3E}">
        <p14:creationId xmlns:p14="http://schemas.microsoft.com/office/powerpoint/2010/main" val="323503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077318-7D1B-BF41-0F09-E86606A30D5E}"/>
              </a:ext>
            </a:extLst>
          </p:cNvPr>
          <p:cNvSpPr>
            <a:spLocks noGrp="1"/>
          </p:cNvSpPr>
          <p:nvPr>
            <p:ph idx="1"/>
          </p:nvPr>
        </p:nvSpPr>
        <p:spPr>
          <a:xfrm>
            <a:off x="761800" y="2470244"/>
            <a:ext cx="5991540" cy="4251231"/>
          </a:xfrm>
        </p:spPr>
        <p:txBody>
          <a:bodyPr vert="horz" lIns="91440" tIns="45720" rIns="91440" bIns="45720" rtlCol="0" anchor="ctr">
            <a:normAutofit fontScale="85000" lnSpcReduction="10000"/>
          </a:bodyPr>
          <a:lstStyle/>
          <a:p>
            <a:pPr marL="0" indent="0">
              <a:spcBef>
                <a:spcPts val="0"/>
              </a:spcBef>
              <a:spcAft>
                <a:spcPts val="600"/>
              </a:spcAft>
              <a:buNone/>
            </a:pPr>
            <a:r>
              <a:rPr lang="en-US" sz="1900" b="1" kern="0">
                <a:solidFill>
                  <a:srgbClr val="FF6600"/>
                </a:solidFill>
                <a:effectLst/>
                <a:latin typeface="Arial" panose="020B0604020202020204" pitchFamily="34" charset="0"/>
                <a:ea typeface="Times New Roman" panose="02020603050405020304" pitchFamily="18" charset="0"/>
                <a:cs typeface="Arial" panose="020B0604020202020204" pitchFamily="34" charset="0"/>
              </a:rPr>
              <a:t>Senegal- 2009</a:t>
            </a:r>
            <a:r>
              <a:rPr lang="en-US" sz="1900" b="1" kern="0">
                <a:solidFill>
                  <a:srgbClr val="FF6600"/>
                </a:solidFill>
                <a:latin typeface="Arial" panose="020B0604020202020204" pitchFamily="34" charset="0"/>
                <a:ea typeface="Times New Roman" panose="02020603050405020304" pitchFamily="18" charset="0"/>
                <a:cs typeface="Arial" panose="020B0604020202020204" pitchFamily="34" charset="0"/>
              </a:rPr>
              <a:t> </a:t>
            </a:r>
            <a:endParaRPr lang="en-US" sz="1900">
              <a:solidFill>
                <a:srgbClr val="FF6600"/>
              </a:solidFill>
              <a:latin typeface="Arial" panose="020B0604020202020204" pitchFamily="34" charset="0"/>
              <a:cs typeface="Arial" panose="020B0604020202020204" pitchFamily="34" charset="0"/>
            </a:endParaRPr>
          </a:p>
          <a:p>
            <a:pPr marL="0" indent="0">
              <a:spcBef>
                <a:spcPts val="0"/>
              </a:spcBef>
              <a:spcAft>
                <a:spcPts val="600"/>
              </a:spcAft>
              <a:buNone/>
            </a:pPr>
            <a:endParaRPr lang="en-US" sz="1900" b="0" i="0" kern="0">
              <a:effectLst/>
              <a:latin typeface="Arial" panose="020B0604020202020204" pitchFamily="34" charset="0"/>
              <a:cs typeface="Arial" panose="020B0604020202020204" pitchFamily="34" charset="0"/>
            </a:endParaRPr>
          </a:p>
          <a:p>
            <a:pPr marL="0" indent="0">
              <a:lnSpc>
                <a:spcPct val="170000"/>
              </a:lnSpc>
              <a:spcBef>
                <a:spcPts val="0"/>
              </a:spcBef>
              <a:spcAft>
                <a:spcPts val="600"/>
              </a:spcAft>
              <a:buNone/>
            </a:pPr>
            <a:r>
              <a:rPr lang="en-US" sz="1900" b="0" i="0">
                <a:effectLst/>
                <a:latin typeface="Arial" panose="020B0604020202020204" pitchFamily="34" charset="0"/>
                <a:cs typeface="Arial" panose="020B0604020202020204" pitchFamily="34" charset="0"/>
              </a:rPr>
              <a:t>UNIFEM pioneered gender budgeting in Senegal, focusing on gender equality and poverty reduction. The initiative initially trained public officials and civil society actors, transitioning to policy advocacy for gender mainstreaming in budget call circulars. In 2008, collaboration with legislators led to the incorporation of gender-oriented issues in budget call circulars and the Poverty Reduction Strategy Paper. Concurrently, the Ministry of Agriculture developed a gender-aware budget and a report highlighting women's needs.</a:t>
            </a:r>
            <a:endParaRPr lang="en-US" sz="1900" kern="1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600"/>
              </a:spcAft>
              <a:buFont typeface="Wingdings" panose="05000000000000000000" pitchFamily="2" charset="2"/>
              <a:buChar char=""/>
            </a:pPr>
            <a:endParaRPr lang="en-US" sz="1900" kern="100">
              <a:effectLst/>
              <a:latin typeface="Calibri" panose="020F0502020204030204" pitchFamily="34" charset="0"/>
              <a:ea typeface="Calibri" panose="020F0502020204030204" pitchFamily="34" charset="0"/>
              <a:cs typeface="Arial" panose="020B0604020202020204" pitchFamily="34" charset="0"/>
            </a:endParaRPr>
          </a:p>
          <a:p>
            <a:pPr marL="0" marR="0" lvl="0" indent="0">
              <a:spcBef>
                <a:spcPts val="0"/>
              </a:spcBef>
              <a:spcAft>
                <a:spcPts val="600"/>
              </a:spcAft>
              <a:buNone/>
            </a:pPr>
            <a:endParaRPr lang="en-US" sz="1900" kern="100">
              <a:effectLst/>
              <a:latin typeface="Calibri" panose="020F0502020204030204" pitchFamily="34" charset="0"/>
              <a:ea typeface="Calibri" panose="020F0502020204030204" pitchFamily="34" charset="0"/>
              <a:cs typeface="Arial" panose="020B0604020202020204" pitchFamily="34" charset="0"/>
            </a:endParaRPr>
          </a:p>
          <a:p>
            <a:pPr marL="0" marR="0" lvl="0" indent="0">
              <a:spcBef>
                <a:spcPts val="0"/>
              </a:spcBef>
              <a:spcAft>
                <a:spcPts val="600"/>
              </a:spcAft>
              <a:buNone/>
            </a:pPr>
            <a:endParaRPr lang="en-US" sz="19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0"/>
              </a:spcBef>
              <a:spcAft>
                <a:spcPts val="600"/>
              </a:spcAft>
              <a:buFont typeface="Wingdings" panose="05000000000000000000" pitchFamily="2" charset="2"/>
              <a:buChar char=""/>
            </a:pPr>
            <a:endParaRPr lang="en-US" sz="19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600"/>
              </a:spcAft>
              <a:buNone/>
            </a:pPr>
            <a:endParaRPr lang="en-US" sz="1900"/>
          </a:p>
        </p:txBody>
      </p:sp>
      <p:pic>
        <p:nvPicPr>
          <p:cNvPr id="16" name="Picture 15" descr="A map of the country&#10;&#10;Description automatically generated">
            <a:extLst>
              <a:ext uri="{FF2B5EF4-FFF2-40B4-BE49-F238E27FC236}">
                <a16:creationId xmlns:a16="http://schemas.microsoft.com/office/drawing/2014/main" id="{17560327-5168-D29F-851E-CA172700AA2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5392" r="11197"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905E71CC-ADB0-183F-F6A7-65154C885D87}"/>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23</a:t>
            </a:fld>
            <a:endParaRPr lang="en-US">
              <a:solidFill>
                <a:srgbClr val="FFFFFF"/>
              </a:solidFill>
            </a:endParaRPr>
          </a:p>
        </p:txBody>
      </p:sp>
      <p:sp>
        <p:nvSpPr>
          <p:cNvPr id="17" name="TextBox 16">
            <a:extLst>
              <a:ext uri="{FF2B5EF4-FFF2-40B4-BE49-F238E27FC236}">
                <a16:creationId xmlns:a16="http://schemas.microsoft.com/office/drawing/2014/main" id="{2A23E13F-05BC-D96F-32B5-103A8E814DBD}"/>
              </a:ext>
            </a:extLst>
          </p:cNvPr>
          <p:cNvSpPr txBox="1"/>
          <p:nvPr/>
        </p:nvSpPr>
        <p:spPr>
          <a:xfrm>
            <a:off x="9870533"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2" name="Rectangle 1">
            <a:extLst>
              <a:ext uri="{FF2B5EF4-FFF2-40B4-BE49-F238E27FC236}">
                <a16:creationId xmlns:a16="http://schemas.microsoft.com/office/drawing/2014/main" id="{198B5492-5749-07BD-CBEE-8F7FD9A982F3}"/>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7A52ACE-7A23-F45D-9CFD-31693F1DD463}"/>
              </a:ext>
            </a:extLst>
          </p:cNvPr>
          <p:cNvSpPr>
            <a:spLocks noGrp="1"/>
          </p:cNvSpPr>
          <p:nvPr>
            <p:ph type="title"/>
          </p:nvPr>
        </p:nvSpPr>
        <p:spPr>
          <a:xfrm>
            <a:off x="761800" y="220337"/>
            <a:ext cx="6095996" cy="1079653"/>
          </a:xfrm>
        </p:spPr>
        <p:txBody>
          <a:bodyPr anchor="ctr">
            <a:normAutofit fontScale="90000"/>
          </a:bodyPr>
          <a:lstStyle/>
          <a:p>
            <a:br>
              <a:rPr lang="en-US" sz="2800" b="1" kern="100">
                <a:effectLst/>
                <a:latin typeface="Calibri" panose="020F0502020204030204" pitchFamily="34" charset="0"/>
                <a:ea typeface="Calibri" panose="020F0502020204030204" pitchFamily="34" charset="0"/>
                <a:cs typeface="Calibri" panose="020F0502020204030204" pitchFamily="34" charset="0"/>
              </a:rPr>
            </a:br>
            <a:r>
              <a:rPr lang="en-US" sz="3100">
                <a:solidFill>
                  <a:srgbClr val="5BC6CC"/>
                </a:solidFill>
                <a:latin typeface="Arial" panose="020B0604020202020204" pitchFamily="34" charset="0"/>
                <a:cs typeface="Arial" panose="020B0604020202020204" pitchFamily="34" charset="0"/>
              </a:rPr>
              <a:t>CRB in Agriculture Sector in African Countries</a:t>
            </a:r>
            <a:endParaRPr lang="en-US" sz="3100"/>
          </a:p>
        </p:txBody>
      </p:sp>
      <p:pic>
        <p:nvPicPr>
          <p:cNvPr id="6" name="Picture 5" descr="A black and orange logo&#10;&#10;Description automatically generated">
            <a:extLst>
              <a:ext uri="{FF2B5EF4-FFF2-40B4-BE49-F238E27FC236}">
                <a16:creationId xmlns:a16="http://schemas.microsoft.com/office/drawing/2014/main" id="{F83AAD59-9B3F-D60C-D34D-EB9F0ED8CB89}"/>
              </a:ext>
            </a:extLst>
          </p:cNvPr>
          <p:cNvPicPr>
            <a:picLocks noChangeAspect="1"/>
          </p:cNvPicPr>
          <p:nvPr/>
        </p:nvPicPr>
        <p:blipFill>
          <a:blip r:embed="rId5"/>
          <a:stretch>
            <a:fillRect/>
          </a:stretch>
        </p:blipFill>
        <p:spPr>
          <a:xfrm>
            <a:off x="168665" y="326874"/>
            <a:ext cx="381128" cy="679754"/>
          </a:xfrm>
          <a:prstGeom prst="rect">
            <a:avLst/>
          </a:prstGeom>
        </p:spPr>
      </p:pic>
    </p:spTree>
    <p:extLst>
      <p:ext uri="{BB962C8B-B14F-4D97-AF65-F5344CB8AC3E}">
        <p14:creationId xmlns:p14="http://schemas.microsoft.com/office/powerpoint/2010/main" val="541785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077318-7D1B-BF41-0F09-E86606A30D5E}"/>
              </a:ext>
            </a:extLst>
          </p:cNvPr>
          <p:cNvSpPr>
            <a:spLocks noGrp="1"/>
          </p:cNvSpPr>
          <p:nvPr>
            <p:ph idx="1"/>
          </p:nvPr>
        </p:nvSpPr>
        <p:spPr>
          <a:xfrm>
            <a:off x="761800" y="2470244"/>
            <a:ext cx="5334197" cy="3769835"/>
          </a:xfrm>
        </p:spPr>
        <p:txBody>
          <a:bodyPr anchor="ctr">
            <a:normAutofit/>
          </a:bodyPr>
          <a:lstStyle/>
          <a:p>
            <a:pPr marL="0" indent="0">
              <a:spcBef>
                <a:spcPts val="0"/>
              </a:spcBef>
              <a:spcAft>
                <a:spcPts val="600"/>
              </a:spcAft>
              <a:buNone/>
            </a:pPr>
            <a:endParaRPr lang="en-US" sz="2000" b="1" kern="0">
              <a:latin typeface="Calibri"/>
              <a:ea typeface="Times New Roman" panose="02020603050405020304" pitchFamily="18" charset="0"/>
              <a:cs typeface="Calibri"/>
            </a:endParaRPr>
          </a:p>
          <a:p>
            <a:pPr marL="0" indent="0">
              <a:spcBef>
                <a:spcPts val="0"/>
              </a:spcBef>
              <a:spcAft>
                <a:spcPts val="600"/>
              </a:spcAft>
              <a:buNone/>
            </a:pPr>
            <a:r>
              <a:rPr lang="en-US" sz="2000" b="1" kern="0">
                <a:solidFill>
                  <a:srgbClr val="FF6600"/>
                </a:solidFill>
                <a:effectLst/>
                <a:latin typeface="Arial" panose="020B0604020202020204" pitchFamily="34" charset="0"/>
                <a:ea typeface="Times New Roman" panose="02020603050405020304" pitchFamily="18" charset="0"/>
                <a:cs typeface="Arial" panose="020B0604020202020204" pitchFamily="34" charset="0"/>
              </a:rPr>
              <a:t>The Gambia – 2011</a:t>
            </a:r>
            <a:r>
              <a:rPr lang="en-US" sz="2000" b="1" kern="0">
                <a:solidFill>
                  <a:srgbClr val="FF6600"/>
                </a:solidFill>
                <a:latin typeface="Arial" panose="020B0604020202020204" pitchFamily="34" charset="0"/>
                <a:ea typeface="Times New Roman" panose="02020603050405020304" pitchFamily="18" charset="0"/>
                <a:cs typeface="Arial" panose="020B0604020202020204" pitchFamily="34" charset="0"/>
              </a:rPr>
              <a:t> </a:t>
            </a:r>
          </a:p>
          <a:p>
            <a:pPr marL="0" indent="0">
              <a:spcBef>
                <a:spcPts val="0"/>
              </a:spcBef>
              <a:spcAft>
                <a:spcPts val="600"/>
              </a:spcAft>
              <a:buNone/>
            </a:pPr>
            <a:endParaRPr lang="en-US" sz="2000" b="1" kern="0">
              <a:solidFill>
                <a:srgbClr val="FF6600"/>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nSpc>
                <a:spcPct val="100000"/>
              </a:lnSpc>
              <a:spcBef>
                <a:spcPts val="0"/>
              </a:spcBef>
              <a:spcAft>
                <a:spcPts val="600"/>
              </a:spcAft>
              <a:buNone/>
            </a:pPr>
            <a:r>
              <a:rPr lang="en-US" sz="2000" b="0" i="0">
                <a:effectLst/>
                <a:latin typeface="Arial" panose="020B0604020202020204" pitchFamily="34" charset="0"/>
                <a:cs typeface="Arial" panose="020B0604020202020204" pitchFamily="34" charset="0"/>
              </a:rPr>
              <a:t>In The Gambia, gender-responsive budgeting was implemented by the executive arm of the government, involving the office of the Vice President, the Minister for Women, and the Ministries of Education, Health and Social Welfare, and Agriculture.</a:t>
            </a:r>
            <a:endParaRPr lang="en-US" sz="2000" kern="10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spcBef>
                <a:spcPts val="0"/>
              </a:spcBef>
              <a:spcAft>
                <a:spcPts val="600"/>
              </a:spcAft>
              <a:buFont typeface="Wingdings" panose="05000000000000000000" pitchFamily="2" charset="2"/>
              <a:buChar char=""/>
            </a:pPr>
            <a:endParaRPr lang="en-US" sz="2000" kern="1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spcBef>
                <a:spcPts val="0"/>
              </a:spcBef>
              <a:spcAft>
                <a:spcPts val="600"/>
              </a:spcAft>
              <a:buFont typeface="Wingdings" panose="05000000000000000000" pitchFamily="2" charset="2"/>
              <a:buChar char=""/>
            </a:pPr>
            <a:endParaRPr lang="en-US" sz="2000" kern="100">
              <a:effectLst/>
              <a:latin typeface="Calibri" panose="020F0502020204030204" pitchFamily="34" charset="0"/>
              <a:ea typeface="Calibri" panose="020F0502020204030204" pitchFamily="34" charset="0"/>
              <a:cs typeface="Arial" panose="020B0604020202020204" pitchFamily="34" charset="0"/>
            </a:endParaRPr>
          </a:p>
          <a:p>
            <a:pPr marL="0" marR="0" lvl="0" indent="0">
              <a:spcBef>
                <a:spcPts val="0"/>
              </a:spcBef>
              <a:spcAft>
                <a:spcPts val="600"/>
              </a:spcAft>
              <a:buNone/>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spcBef>
                <a:spcPts val="0"/>
              </a:spcBef>
              <a:spcAft>
                <a:spcPts val="600"/>
              </a:spcAft>
              <a:buFont typeface="Wingdings" panose="05000000000000000000" pitchFamily="2" charset="2"/>
              <a:buChar char=""/>
            </a:pP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600"/>
              </a:spcAft>
              <a:buFont typeface="Wingdings" panose="05000000000000000000" pitchFamily="2" charset="2"/>
              <a:buChar char=""/>
            </a:pPr>
            <a:endParaRPr lang="en-US" sz="2000"/>
          </a:p>
        </p:txBody>
      </p:sp>
      <p:pic>
        <p:nvPicPr>
          <p:cNvPr id="2" name="Picture 1" descr="Free picture: flag, Gambia">
            <a:extLst>
              <a:ext uri="{FF2B5EF4-FFF2-40B4-BE49-F238E27FC236}">
                <a16:creationId xmlns:a16="http://schemas.microsoft.com/office/drawing/2014/main" id="{1B340E71-65AB-5797-5F38-DD9183243B2F}"/>
              </a:ext>
            </a:extLst>
          </p:cNvPr>
          <p:cNvPicPr>
            <a:picLocks noChangeAspect="1"/>
          </p:cNvPicPr>
          <p:nvPr/>
        </p:nvPicPr>
        <p:blipFill rotWithShape="1">
          <a:blip r:embed="rId2"/>
          <a:srcRect l="24450" r="23908"/>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905E71CC-ADB0-183F-F6A7-65154C885D87}"/>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24</a:t>
            </a:fld>
            <a:endParaRPr lang="en-US">
              <a:solidFill>
                <a:srgbClr val="FFFFFF"/>
              </a:solidFill>
            </a:endParaRPr>
          </a:p>
        </p:txBody>
      </p:sp>
      <p:sp>
        <p:nvSpPr>
          <p:cNvPr id="5" name="Rectangle 4">
            <a:extLst>
              <a:ext uri="{FF2B5EF4-FFF2-40B4-BE49-F238E27FC236}">
                <a16:creationId xmlns:a16="http://schemas.microsoft.com/office/drawing/2014/main" id="{34BAA842-F42A-3615-8E89-F5DFE69E08B6}"/>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A11C6F71-F08B-08C5-C856-C44B898C391A}"/>
              </a:ext>
            </a:extLst>
          </p:cNvPr>
          <p:cNvSpPr>
            <a:spLocks noGrp="1"/>
          </p:cNvSpPr>
          <p:nvPr>
            <p:ph type="title"/>
          </p:nvPr>
        </p:nvSpPr>
        <p:spPr>
          <a:xfrm>
            <a:off x="761800" y="418641"/>
            <a:ext cx="6095996" cy="1123720"/>
          </a:xfrm>
        </p:spPr>
        <p:txBody>
          <a:bodyPr anchor="ctr">
            <a:normAutofit fontScale="90000"/>
          </a:bodyPr>
          <a:lstStyle/>
          <a:p>
            <a:br>
              <a:rPr lang="en-US" sz="2800" b="1" kern="100">
                <a:effectLst/>
                <a:latin typeface="Calibri" panose="020F0502020204030204" pitchFamily="34" charset="0"/>
                <a:ea typeface="Calibri" panose="020F0502020204030204" pitchFamily="34" charset="0"/>
                <a:cs typeface="Calibri" panose="020F0502020204030204" pitchFamily="34" charset="0"/>
              </a:rPr>
            </a:br>
            <a:r>
              <a:rPr lang="en-US" sz="3100">
                <a:solidFill>
                  <a:srgbClr val="5BC6CC"/>
                </a:solidFill>
                <a:latin typeface="Arial" panose="020B0604020202020204" pitchFamily="34" charset="0"/>
                <a:cs typeface="Arial" panose="020B0604020202020204" pitchFamily="34" charset="0"/>
              </a:rPr>
              <a:t>CRB in Agriculture Sector in African Countries</a:t>
            </a:r>
            <a:endParaRPr lang="en-US" sz="3100"/>
          </a:p>
        </p:txBody>
      </p:sp>
      <p:pic>
        <p:nvPicPr>
          <p:cNvPr id="7" name="Picture 6" descr="A black and orange logo&#10;&#10;Description automatically generated">
            <a:extLst>
              <a:ext uri="{FF2B5EF4-FFF2-40B4-BE49-F238E27FC236}">
                <a16:creationId xmlns:a16="http://schemas.microsoft.com/office/drawing/2014/main" id="{868BC79F-D9EF-D76A-07A7-CD41703DCDED}"/>
              </a:ext>
            </a:extLst>
          </p:cNvPr>
          <p:cNvPicPr>
            <a:picLocks noChangeAspect="1"/>
          </p:cNvPicPr>
          <p:nvPr/>
        </p:nvPicPr>
        <p:blipFill>
          <a:blip r:embed="rId3"/>
          <a:stretch>
            <a:fillRect/>
          </a:stretch>
        </p:blipFill>
        <p:spPr>
          <a:xfrm>
            <a:off x="168665" y="326874"/>
            <a:ext cx="381128" cy="679754"/>
          </a:xfrm>
          <a:prstGeom prst="rect">
            <a:avLst/>
          </a:prstGeom>
        </p:spPr>
      </p:pic>
    </p:spTree>
    <p:extLst>
      <p:ext uri="{BB962C8B-B14F-4D97-AF65-F5344CB8AC3E}">
        <p14:creationId xmlns:p14="http://schemas.microsoft.com/office/powerpoint/2010/main" val="935574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8AEE35-7D52-C6D9-FE88-26FCFF77E9FF}"/>
              </a:ext>
            </a:extLst>
          </p:cNvPr>
          <p:cNvSpPr>
            <a:spLocks noGrp="1"/>
          </p:cNvSpPr>
          <p:nvPr>
            <p:ph idx="1"/>
          </p:nvPr>
        </p:nvSpPr>
        <p:spPr>
          <a:xfrm>
            <a:off x="920224" y="2324659"/>
            <a:ext cx="5334197" cy="4433313"/>
          </a:xfrm>
        </p:spPr>
        <p:txBody>
          <a:bodyPr vert="horz" lIns="91440" tIns="45720" rIns="91440" bIns="45720" rtlCol="0" anchor="ctr">
            <a:normAutofit lnSpcReduction="10000"/>
          </a:bodyPr>
          <a:lstStyle/>
          <a:p>
            <a:pPr marL="0" indent="0">
              <a:spcBef>
                <a:spcPts val="0"/>
              </a:spcBef>
              <a:buNone/>
            </a:pPr>
            <a:r>
              <a:rPr lang="en-US" sz="2000" b="1" kern="100">
                <a:solidFill>
                  <a:srgbClr val="FF6600"/>
                </a:solidFill>
                <a:effectLst/>
                <a:latin typeface="Arial" panose="020B0604020202020204" pitchFamily="34" charset="0"/>
                <a:ea typeface="Calibri" panose="020F0502020204030204" pitchFamily="34" charset="0"/>
                <a:cs typeface="Arial" panose="020B0604020202020204" pitchFamily="34" charset="0"/>
              </a:rPr>
              <a:t>Ghana - 2008</a:t>
            </a:r>
            <a:r>
              <a:rPr lang="en-US" sz="2000" b="1" kern="100">
                <a:solidFill>
                  <a:srgbClr val="FF6600"/>
                </a:solidFill>
                <a:latin typeface="Arial" panose="020B0604020202020204" pitchFamily="34" charset="0"/>
                <a:ea typeface="Calibri" panose="020F0502020204030204" pitchFamily="34" charset="0"/>
                <a:cs typeface="Arial" panose="020B0604020202020204" pitchFamily="34" charset="0"/>
              </a:rPr>
              <a:t> </a:t>
            </a:r>
          </a:p>
          <a:p>
            <a:pPr marL="0" indent="0">
              <a:spcBef>
                <a:spcPts val="0"/>
              </a:spcBef>
              <a:buNone/>
            </a:pPr>
            <a:endParaRPr lang="en-US" sz="2000">
              <a:latin typeface="Arial" panose="020B0604020202020204" pitchFamily="34" charset="0"/>
              <a:cs typeface="Arial" panose="020B0604020202020204" pitchFamily="34" charset="0"/>
            </a:endParaRPr>
          </a:p>
          <a:p>
            <a:pPr marL="0" indent="0">
              <a:lnSpc>
                <a:spcPct val="150000"/>
              </a:lnSpc>
              <a:spcBef>
                <a:spcPts val="0"/>
              </a:spcBef>
              <a:spcAft>
                <a:spcPts val="0"/>
              </a:spcAft>
              <a:buNone/>
            </a:pPr>
            <a:r>
              <a:rPr lang="en-US" sz="2000" kern="100">
                <a:effectLst/>
                <a:latin typeface="Arial" panose="020B0604020202020204" pitchFamily="34" charset="0"/>
                <a:ea typeface="Calibri" panose="020F0502020204030204" pitchFamily="34" charset="0"/>
                <a:cs typeface="Arial" panose="020B0604020202020204" pitchFamily="34" charset="0"/>
              </a:rPr>
              <a:t>In 2008, Ghana's government began implementing Gender-Responsive Budgeting (GRB) with an initial focus on the Ministries of Food and Agriculture, Health, and Education. A steering group was formed, and staff from these ministries were trained, while budget guidelines from 2008 to 2010 emphasized the collection of sex-disaggregated data in preparation for future GRB implementation.</a:t>
            </a:r>
          </a:p>
          <a:p>
            <a:pPr marL="0" marR="0" lvl="0" indent="0">
              <a:lnSpc>
                <a:spcPct val="150000"/>
              </a:lnSpc>
              <a:spcBef>
                <a:spcPts val="0"/>
              </a:spcBef>
              <a:spcAft>
                <a:spcPts val="0"/>
              </a:spcAft>
              <a:buNone/>
            </a:pPr>
            <a:endParaRPr lang="en-US" sz="2000" kern="0">
              <a:effectLst/>
              <a:latin typeface="Arial" panose="020B0604020202020204" pitchFamily="34" charset="0"/>
              <a:ea typeface="Times New Roman" panose="02020603050405020304" pitchFamily="18" charset="0"/>
              <a:cs typeface="Arial" panose="020B0604020202020204" pitchFamily="34" charset="0"/>
            </a:endParaRPr>
          </a:p>
          <a:p>
            <a:endParaRPr lang="en-US" sz="2000">
              <a:latin typeface="Arial" panose="020B0604020202020204" pitchFamily="34" charset="0"/>
              <a:cs typeface="Arial" panose="020B0604020202020204" pitchFamily="34" charset="0"/>
            </a:endParaRPr>
          </a:p>
        </p:txBody>
      </p:sp>
      <p:pic>
        <p:nvPicPr>
          <p:cNvPr id="13" name="Picture 12" descr="A close-up of a colorful cloth&#10;&#10;Description automatically generated">
            <a:extLst>
              <a:ext uri="{FF2B5EF4-FFF2-40B4-BE49-F238E27FC236}">
                <a16:creationId xmlns:a16="http://schemas.microsoft.com/office/drawing/2014/main" id="{8489DD22-05E1-BD7B-7ABC-F43E567D449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8080" r="-1" b="5964"/>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191F2106-724E-8E68-B3C9-1AF61A8E499F}"/>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25</a:t>
            </a:fld>
            <a:endParaRPr lang="en-US">
              <a:solidFill>
                <a:srgbClr val="FFFFFF"/>
              </a:solidFill>
            </a:endParaRPr>
          </a:p>
        </p:txBody>
      </p:sp>
      <p:sp>
        <p:nvSpPr>
          <p:cNvPr id="15" name="TextBox 14">
            <a:extLst>
              <a:ext uri="{FF2B5EF4-FFF2-40B4-BE49-F238E27FC236}">
                <a16:creationId xmlns:a16="http://schemas.microsoft.com/office/drawing/2014/main" id="{2DD65B3C-D5A7-B22C-6E97-251F2A0E4A02}"/>
              </a:ext>
            </a:extLst>
          </p:cNvPr>
          <p:cNvSpPr txBox="1"/>
          <p:nvPr/>
        </p:nvSpPr>
        <p:spPr>
          <a:xfrm>
            <a:off x="9990757"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2" name="Rectangle 1">
            <a:extLst>
              <a:ext uri="{FF2B5EF4-FFF2-40B4-BE49-F238E27FC236}">
                <a16:creationId xmlns:a16="http://schemas.microsoft.com/office/drawing/2014/main" id="{0DED9A8B-69BA-1B2A-A9FE-1E091819D286}"/>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C54D548-4CA1-9FC2-652F-0841E200A4A1}"/>
              </a:ext>
            </a:extLst>
          </p:cNvPr>
          <p:cNvSpPr>
            <a:spLocks noGrp="1"/>
          </p:cNvSpPr>
          <p:nvPr>
            <p:ph type="title"/>
          </p:nvPr>
        </p:nvSpPr>
        <p:spPr>
          <a:xfrm>
            <a:off x="761800" y="418641"/>
            <a:ext cx="6095996" cy="1123720"/>
          </a:xfrm>
        </p:spPr>
        <p:txBody>
          <a:bodyPr anchor="ctr">
            <a:normAutofit fontScale="90000"/>
          </a:bodyPr>
          <a:lstStyle/>
          <a:p>
            <a:br>
              <a:rPr lang="en-US" sz="2800" b="1" kern="100">
                <a:effectLst/>
                <a:latin typeface="Calibri" panose="020F0502020204030204" pitchFamily="34" charset="0"/>
                <a:ea typeface="Calibri" panose="020F0502020204030204" pitchFamily="34" charset="0"/>
                <a:cs typeface="Calibri" panose="020F0502020204030204" pitchFamily="34" charset="0"/>
              </a:rPr>
            </a:br>
            <a:r>
              <a:rPr lang="en-US" sz="3100">
                <a:solidFill>
                  <a:srgbClr val="5BC6CC"/>
                </a:solidFill>
                <a:latin typeface="Arial" panose="020B0604020202020204" pitchFamily="34" charset="0"/>
                <a:cs typeface="Arial" panose="020B0604020202020204" pitchFamily="34" charset="0"/>
              </a:rPr>
              <a:t>CRB in Agriculture Sector in African Countries</a:t>
            </a:r>
            <a:endParaRPr lang="en-US" sz="3100"/>
          </a:p>
        </p:txBody>
      </p:sp>
      <p:pic>
        <p:nvPicPr>
          <p:cNvPr id="6" name="Picture 5" descr="A black and orange logo&#10;&#10;Description automatically generated">
            <a:extLst>
              <a:ext uri="{FF2B5EF4-FFF2-40B4-BE49-F238E27FC236}">
                <a16:creationId xmlns:a16="http://schemas.microsoft.com/office/drawing/2014/main" id="{6D5061BA-8304-388B-6F16-BB1512B5965C}"/>
              </a:ext>
            </a:extLst>
          </p:cNvPr>
          <p:cNvPicPr>
            <a:picLocks noChangeAspect="1"/>
          </p:cNvPicPr>
          <p:nvPr/>
        </p:nvPicPr>
        <p:blipFill>
          <a:blip r:embed="rId5"/>
          <a:stretch>
            <a:fillRect/>
          </a:stretch>
        </p:blipFill>
        <p:spPr>
          <a:xfrm>
            <a:off x="168665" y="326874"/>
            <a:ext cx="381128" cy="679754"/>
          </a:xfrm>
          <a:prstGeom prst="rect">
            <a:avLst/>
          </a:prstGeom>
        </p:spPr>
      </p:pic>
    </p:spTree>
    <p:extLst>
      <p:ext uri="{BB962C8B-B14F-4D97-AF65-F5344CB8AC3E}">
        <p14:creationId xmlns:p14="http://schemas.microsoft.com/office/powerpoint/2010/main" val="3009597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8AEE35-7D52-C6D9-FE88-26FCFF77E9FF}"/>
              </a:ext>
            </a:extLst>
          </p:cNvPr>
          <p:cNvSpPr>
            <a:spLocks noGrp="1"/>
          </p:cNvSpPr>
          <p:nvPr>
            <p:ph idx="1"/>
          </p:nvPr>
        </p:nvSpPr>
        <p:spPr>
          <a:xfrm>
            <a:off x="761800" y="2470244"/>
            <a:ext cx="6095996" cy="3769835"/>
          </a:xfrm>
        </p:spPr>
        <p:txBody>
          <a:bodyPr vert="horz" lIns="91440" tIns="45720" rIns="91440" bIns="45720" rtlCol="0" anchor="ctr">
            <a:normAutofit fontScale="85000" lnSpcReduction="10000"/>
          </a:bodyPr>
          <a:lstStyle/>
          <a:p>
            <a:pPr marL="0" marR="0" lvl="0" indent="0">
              <a:spcBef>
                <a:spcPts val="0"/>
              </a:spcBef>
              <a:spcAft>
                <a:spcPts val="0"/>
              </a:spcAft>
              <a:buNone/>
            </a:pPr>
            <a:r>
              <a:rPr lang="en-US" sz="1900" b="1" kern="0">
                <a:solidFill>
                  <a:srgbClr val="FF6600"/>
                </a:solidFill>
                <a:effectLst/>
                <a:latin typeface="Arial" panose="020B0604020202020204" pitchFamily="34" charset="0"/>
                <a:ea typeface="Times New Roman" panose="02020603050405020304" pitchFamily="18" charset="0"/>
                <a:cs typeface="Arial" panose="020B0604020202020204" pitchFamily="34" charset="0"/>
              </a:rPr>
              <a:t>Tanzania – 1997</a:t>
            </a:r>
            <a:endParaRPr lang="en-US" sz="1900">
              <a:solidFill>
                <a:srgbClr val="FF6600"/>
              </a:solidFill>
              <a:latin typeface="Arial" panose="020B0604020202020204" pitchFamily="34" charset="0"/>
              <a:cs typeface="Arial" panose="020B0604020202020204" pitchFamily="34" charset="0"/>
            </a:endParaRPr>
          </a:p>
          <a:p>
            <a:pPr marL="0" marR="0" lvl="0" indent="0">
              <a:spcBef>
                <a:spcPts val="0"/>
              </a:spcBef>
              <a:spcAft>
                <a:spcPts val="0"/>
              </a:spcAft>
              <a:buNone/>
            </a:pPr>
            <a:endParaRPr lang="en-US" sz="1900">
              <a:effectLst/>
              <a:latin typeface="Arial" panose="020B0604020202020204" pitchFamily="34" charset="0"/>
              <a:ea typeface="Calibri" panose="020F0502020204030204" pitchFamily="34" charset="0"/>
              <a:cs typeface="Arial" panose="020B0604020202020204" pitchFamily="34" charset="0"/>
            </a:endParaRPr>
          </a:p>
          <a:p>
            <a:pPr marL="0" marR="0" lvl="0" indent="0">
              <a:lnSpc>
                <a:spcPct val="150000"/>
              </a:lnSpc>
              <a:spcBef>
                <a:spcPts val="0"/>
              </a:spcBef>
              <a:spcAft>
                <a:spcPts val="0"/>
              </a:spcAft>
              <a:buNone/>
            </a:pPr>
            <a:r>
              <a:rPr lang="en-US" sz="1900">
                <a:effectLst/>
                <a:latin typeface="Arial" panose="020B0604020202020204" pitchFamily="34" charset="0"/>
                <a:ea typeface="Calibri" panose="020F0502020204030204" pitchFamily="34" charset="0"/>
                <a:cs typeface="Arial" panose="020B0604020202020204" pitchFamily="34" charset="0"/>
              </a:rPr>
              <a:t>Tanzania initiated gender budgeting in 1997. In 2010, the Ministry of Finance issued gender-specific instructions to government agencies, particularly the Ministries of Agriculture and </a:t>
            </a:r>
            <a:r>
              <a:rPr lang="en-US" sz="1900" err="1">
                <a:effectLst/>
                <a:latin typeface="Arial" panose="020B0604020202020204" pitchFamily="34" charset="0"/>
                <a:ea typeface="Calibri" panose="020F0502020204030204" pitchFamily="34" charset="0"/>
                <a:cs typeface="Arial" panose="020B0604020202020204" pitchFamily="34" charset="0"/>
              </a:rPr>
              <a:t>Labour</a:t>
            </a:r>
            <a:r>
              <a:rPr lang="en-US" sz="1900">
                <a:effectLst/>
                <a:latin typeface="Arial" panose="020B0604020202020204" pitchFamily="34" charset="0"/>
                <a:ea typeface="Calibri" panose="020F0502020204030204" pitchFamily="34" charset="0"/>
                <a:cs typeface="Arial" panose="020B0604020202020204" pitchFamily="34" charset="0"/>
              </a:rPr>
              <a:t>. The Agricultural sector supported impoverished families, many headed by females, with funds for farming inputs.</a:t>
            </a:r>
          </a:p>
          <a:p>
            <a:pPr marL="0" indent="0">
              <a:lnSpc>
                <a:spcPct val="150000"/>
              </a:lnSpc>
              <a:spcBef>
                <a:spcPts val="0"/>
              </a:spcBef>
              <a:buNone/>
            </a:pPr>
            <a:r>
              <a:rPr lang="en-US" sz="1900" kern="100">
                <a:effectLst/>
                <a:latin typeface="Arial" panose="020B0604020202020204" pitchFamily="34" charset="0"/>
                <a:ea typeface="Calibri" panose="020F0502020204030204" pitchFamily="34" charset="0"/>
                <a:cs typeface="Arial" panose="020B0604020202020204" pitchFamily="34" charset="0"/>
              </a:rPr>
              <a:t>Notably, Ethiopia's 1997 land certification program significantly improved women's legally recognized land rights, providing expanded commercial farming and rental market opportunities.</a:t>
            </a:r>
          </a:p>
          <a:p>
            <a:pPr marL="0" marR="0" lvl="0" indent="0">
              <a:spcBef>
                <a:spcPts val="0"/>
              </a:spcBef>
              <a:spcAft>
                <a:spcPts val="0"/>
              </a:spcAft>
              <a:buNone/>
            </a:pPr>
            <a:endParaRPr lang="en-US" sz="1900" kern="0">
              <a:effectLst/>
              <a:latin typeface="Arial" panose="020B0604020202020204" pitchFamily="34" charset="0"/>
              <a:ea typeface="Times New Roman" panose="02020603050405020304" pitchFamily="18" charset="0"/>
              <a:cs typeface="Arial" panose="020B0604020202020204" pitchFamily="34" charset="0"/>
            </a:endParaRPr>
          </a:p>
          <a:p>
            <a:endParaRPr lang="en-US" sz="1900"/>
          </a:p>
        </p:txBody>
      </p:sp>
      <p:pic>
        <p:nvPicPr>
          <p:cNvPr id="8" name="Picture 7" descr="Tanzania Flag Map | Free SVG">
            <a:extLst>
              <a:ext uri="{FF2B5EF4-FFF2-40B4-BE49-F238E27FC236}">
                <a16:creationId xmlns:a16="http://schemas.microsoft.com/office/drawing/2014/main" id="{7F4EA2A0-04FB-57F5-3AAE-E30B14D423E6}"/>
              </a:ext>
            </a:extLst>
          </p:cNvPr>
          <p:cNvPicPr>
            <a:picLocks noChangeAspect="1"/>
          </p:cNvPicPr>
          <p:nvPr/>
        </p:nvPicPr>
        <p:blipFill rotWithShape="1">
          <a:blip r:embed="rId2"/>
          <a:srcRect l="8469" r="1387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191F2106-724E-8E68-B3C9-1AF61A8E499F}"/>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26</a:t>
            </a:fld>
            <a:endParaRPr lang="en-US">
              <a:solidFill>
                <a:srgbClr val="FFFFFF"/>
              </a:solidFill>
            </a:endParaRPr>
          </a:p>
        </p:txBody>
      </p:sp>
      <p:sp>
        <p:nvSpPr>
          <p:cNvPr id="2" name="Rectangle 1">
            <a:extLst>
              <a:ext uri="{FF2B5EF4-FFF2-40B4-BE49-F238E27FC236}">
                <a16:creationId xmlns:a16="http://schemas.microsoft.com/office/drawing/2014/main" id="{20792A3F-B30A-915D-3C35-446EFC7D1D4B}"/>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EC56002A-AC73-6A79-134D-E44CB674B9D6}"/>
              </a:ext>
            </a:extLst>
          </p:cNvPr>
          <p:cNvSpPr>
            <a:spLocks noGrp="1"/>
          </p:cNvSpPr>
          <p:nvPr>
            <p:ph type="title"/>
          </p:nvPr>
        </p:nvSpPr>
        <p:spPr>
          <a:xfrm>
            <a:off x="761800" y="418641"/>
            <a:ext cx="6095996" cy="1123720"/>
          </a:xfrm>
        </p:spPr>
        <p:txBody>
          <a:bodyPr anchor="ctr">
            <a:normAutofit fontScale="90000"/>
          </a:bodyPr>
          <a:lstStyle/>
          <a:p>
            <a:br>
              <a:rPr lang="en-US" sz="2800" b="1" kern="100">
                <a:effectLst/>
                <a:latin typeface="Calibri" panose="020F0502020204030204" pitchFamily="34" charset="0"/>
                <a:ea typeface="Calibri" panose="020F0502020204030204" pitchFamily="34" charset="0"/>
                <a:cs typeface="Calibri" panose="020F0502020204030204" pitchFamily="34" charset="0"/>
              </a:rPr>
            </a:br>
            <a:r>
              <a:rPr lang="en-US" sz="3100">
                <a:solidFill>
                  <a:srgbClr val="5BC6CC"/>
                </a:solidFill>
                <a:latin typeface="Arial" panose="020B0604020202020204" pitchFamily="34" charset="0"/>
                <a:cs typeface="Arial" panose="020B0604020202020204" pitchFamily="34" charset="0"/>
              </a:rPr>
              <a:t>CRB in Agriculture Sector in African Countries</a:t>
            </a:r>
            <a:endParaRPr lang="en-US" sz="3100"/>
          </a:p>
        </p:txBody>
      </p:sp>
      <p:pic>
        <p:nvPicPr>
          <p:cNvPr id="6" name="Picture 5" descr="A black and orange logo&#10;&#10;Description automatically generated">
            <a:extLst>
              <a:ext uri="{FF2B5EF4-FFF2-40B4-BE49-F238E27FC236}">
                <a16:creationId xmlns:a16="http://schemas.microsoft.com/office/drawing/2014/main" id="{FA66AA48-AEF6-AEA2-F4B1-61E3396C44C2}"/>
              </a:ext>
            </a:extLst>
          </p:cNvPr>
          <p:cNvPicPr>
            <a:picLocks noChangeAspect="1"/>
          </p:cNvPicPr>
          <p:nvPr/>
        </p:nvPicPr>
        <p:blipFill>
          <a:blip r:embed="rId3"/>
          <a:stretch>
            <a:fillRect/>
          </a:stretch>
        </p:blipFill>
        <p:spPr>
          <a:xfrm>
            <a:off x="168665" y="326874"/>
            <a:ext cx="381128" cy="679754"/>
          </a:xfrm>
          <a:prstGeom prst="rect">
            <a:avLst/>
          </a:prstGeom>
        </p:spPr>
      </p:pic>
    </p:spTree>
    <p:extLst>
      <p:ext uri="{BB962C8B-B14F-4D97-AF65-F5344CB8AC3E}">
        <p14:creationId xmlns:p14="http://schemas.microsoft.com/office/powerpoint/2010/main" val="7707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C493BF-FDF3-EA1D-6F7C-73934D594025}"/>
              </a:ext>
            </a:extLst>
          </p:cNvPr>
          <p:cNvSpPr>
            <a:spLocks noGrp="1"/>
          </p:cNvSpPr>
          <p:nvPr>
            <p:ph idx="1"/>
          </p:nvPr>
        </p:nvSpPr>
        <p:spPr>
          <a:xfrm>
            <a:off x="952776" y="1762568"/>
            <a:ext cx="5629884" cy="4958907"/>
          </a:xfrm>
        </p:spPr>
        <p:txBody>
          <a:bodyPr vert="horz" lIns="91440" tIns="45720" rIns="91440" bIns="45720" rtlCol="0" anchor="ctr">
            <a:normAutofit/>
          </a:bodyPr>
          <a:lstStyle/>
          <a:p>
            <a:pPr>
              <a:spcBef>
                <a:spcPts val="0"/>
              </a:spcBef>
              <a:buFont typeface="Arial"/>
              <a:buChar char="•"/>
            </a:pPr>
            <a:r>
              <a:rPr lang="en-US" sz="1600" b="1">
                <a:solidFill>
                  <a:srgbClr val="FF6600"/>
                </a:solidFill>
                <a:latin typeface="Arial"/>
                <a:ea typeface="Calibri" panose="020F0502020204030204"/>
                <a:cs typeface="Arial"/>
              </a:rPr>
              <a:t>Land Tenure Reform</a:t>
            </a:r>
          </a:p>
          <a:p>
            <a:pPr marL="971550" lvl="1" indent="-285750">
              <a:spcBef>
                <a:spcPts val="0"/>
              </a:spcBef>
              <a:buFont typeface="Courier New"/>
              <a:buChar char="o"/>
            </a:pPr>
            <a:r>
              <a:rPr lang="en-US" sz="1600">
                <a:latin typeface="Arial"/>
                <a:ea typeface="Calibri" panose="020F0502020204030204"/>
                <a:cs typeface="Arial"/>
              </a:rPr>
              <a:t>Government introduced land tenure reform policies that aimed to secure women's land rights and promote their active participation in agriculture.</a:t>
            </a:r>
          </a:p>
          <a:p>
            <a:pPr lvl="1" indent="0">
              <a:spcBef>
                <a:spcPts val="0"/>
              </a:spcBef>
              <a:buNone/>
            </a:pPr>
            <a:endParaRPr lang="en-US" sz="1600">
              <a:latin typeface="Arial"/>
              <a:ea typeface="Calibri" panose="020F0502020204030204"/>
              <a:cs typeface="Arial"/>
            </a:endParaRPr>
          </a:p>
          <a:p>
            <a:pPr>
              <a:spcBef>
                <a:spcPts val="0"/>
              </a:spcBef>
              <a:buFont typeface="Arial"/>
              <a:buChar char="•"/>
            </a:pPr>
            <a:r>
              <a:rPr lang="en-US" sz="1600" b="1">
                <a:solidFill>
                  <a:srgbClr val="FF6600"/>
                </a:solidFill>
                <a:latin typeface="Arial"/>
                <a:ea typeface="Calibri" panose="020F0502020204030204"/>
                <a:cs typeface="Arial"/>
              </a:rPr>
              <a:t>Initiative Highlights</a:t>
            </a:r>
          </a:p>
          <a:p>
            <a:pPr marL="971550" lvl="1" indent="-285750">
              <a:spcBef>
                <a:spcPts val="0"/>
              </a:spcBef>
              <a:buFont typeface="Courier New"/>
              <a:buChar char="o"/>
            </a:pPr>
            <a:r>
              <a:rPr lang="en-US" sz="1600">
                <a:latin typeface="Arial"/>
                <a:ea typeface="Calibri" panose="020F0502020204030204"/>
                <a:cs typeface="Arial"/>
              </a:rPr>
              <a:t>Land Tenure Reform</a:t>
            </a:r>
          </a:p>
          <a:p>
            <a:pPr marL="971550" lvl="1" indent="-285750">
              <a:spcBef>
                <a:spcPts val="0"/>
              </a:spcBef>
              <a:buFont typeface="Courier New"/>
              <a:buChar char="o"/>
            </a:pPr>
            <a:r>
              <a:rPr lang="en-US" sz="1600">
                <a:latin typeface="Arial"/>
                <a:ea typeface="Calibri" panose="020F0502020204030204"/>
                <a:cs typeface="Arial"/>
              </a:rPr>
              <a:t>Women's Land Use</a:t>
            </a:r>
          </a:p>
          <a:p>
            <a:pPr marL="971550" lvl="1" indent="-285750">
              <a:spcBef>
                <a:spcPts val="0"/>
              </a:spcBef>
              <a:buFont typeface="Courier New"/>
              <a:buChar char="o"/>
            </a:pPr>
            <a:r>
              <a:rPr lang="en-US" sz="1600">
                <a:latin typeface="Arial"/>
                <a:ea typeface="Calibri" panose="020F0502020204030204"/>
                <a:cs typeface="Arial"/>
              </a:rPr>
              <a:t>Collective Farming</a:t>
            </a:r>
          </a:p>
          <a:p>
            <a:pPr lvl="1" indent="0">
              <a:spcBef>
                <a:spcPts val="0"/>
              </a:spcBef>
              <a:buNone/>
            </a:pPr>
            <a:endParaRPr lang="en-US" sz="1600">
              <a:latin typeface="Arial"/>
              <a:ea typeface="Calibri" panose="020F0502020204030204"/>
              <a:cs typeface="Arial"/>
            </a:endParaRPr>
          </a:p>
          <a:p>
            <a:pPr>
              <a:spcBef>
                <a:spcPts val="0"/>
              </a:spcBef>
              <a:buFont typeface="Arial"/>
              <a:buChar char="•"/>
            </a:pPr>
            <a:r>
              <a:rPr lang="en-US" sz="1600" b="1">
                <a:solidFill>
                  <a:srgbClr val="FF6600"/>
                </a:solidFill>
                <a:latin typeface="Arial"/>
                <a:ea typeface="Calibri" panose="020F0502020204030204"/>
                <a:cs typeface="Arial"/>
              </a:rPr>
              <a:t>Impact of the initiative </a:t>
            </a:r>
          </a:p>
          <a:p>
            <a:pPr marL="1028700" lvl="1" indent="-342900">
              <a:spcBef>
                <a:spcPts val="0"/>
              </a:spcBef>
              <a:buFont typeface="Courier New" panose="020B0604020202020204" pitchFamily="34" charset="0"/>
              <a:buChar char="o"/>
            </a:pPr>
            <a:r>
              <a:rPr lang="en-US" sz="1600">
                <a:latin typeface="Arial"/>
                <a:ea typeface="Calibri" panose="020F0502020204030204"/>
                <a:cs typeface="Arial"/>
              </a:rPr>
              <a:t>Increased women's ownership of agricultural land and assets.</a:t>
            </a:r>
          </a:p>
          <a:p>
            <a:pPr marL="1028700" lvl="1" indent="-342900">
              <a:spcBef>
                <a:spcPts val="0"/>
              </a:spcBef>
              <a:buFont typeface="Courier New" panose="020B0604020202020204" pitchFamily="34" charset="0"/>
              <a:buChar char="o"/>
            </a:pPr>
            <a:r>
              <a:rPr lang="en-US" sz="1600">
                <a:latin typeface="Arial"/>
                <a:ea typeface="Calibri" panose="020F0502020204030204"/>
                <a:cs typeface="Arial"/>
              </a:rPr>
              <a:t>Improved access to credit and extension services for women farmers.</a:t>
            </a:r>
          </a:p>
          <a:p>
            <a:pPr marL="1028700" lvl="1" indent="-342900">
              <a:spcBef>
                <a:spcPts val="0"/>
              </a:spcBef>
              <a:buFont typeface="Courier New" panose="020B0604020202020204" pitchFamily="34" charset="0"/>
              <a:buChar char="o"/>
            </a:pPr>
            <a:r>
              <a:rPr lang="en-US" sz="1600">
                <a:latin typeface="Arial"/>
                <a:ea typeface="Calibri" panose="020F0502020204030204"/>
                <a:cs typeface="Arial"/>
              </a:rPr>
              <a:t>Enhanced gender equity in decision-making within households and communities.</a:t>
            </a:r>
          </a:p>
          <a:p>
            <a:pPr marL="1028700" lvl="1" indent="-342900">
              <a:spcBef>
                <a:spcPts val="0"/>
              </a:spcBef>
              <a:buFont typeface="Courier New" panose="020B0604020202020204" pitchFamily="34" charset="0"/>
              <a:buChar char="o"/>
            </a:pPr>
            <a:r>
              <a:rPr lang="en-US" sz="1600">
                <a:latin typeface="Arial"/>
                <a:ea typeface="Calibri" panose="020F0502020204030204"/>
                <a:cs typeface="Arial"/>
              </a:rPr>
              <a:t>Higher agricultural productivity due to increased involvement of women.</a:t>
            </a:r>
          </a:p>
          <a:p>
            <a:pPr marL="0" indent="0">
              <a:buNone/>
            </a:pPr>
            <a:endParaRPr lang="en-US" sz="1400">
              <a:ea typeface="Calibri" panose="020F0502020204030204"/>
              <a:cs typeface="Calibri" panose="020F0502020204030204"/>
            </a:endParaRPr>
          </a:p>
        </p:txBody>
      </p:sp>
      <p:pic>
        <p:nvPicPr>
          <p:cNvPr id="68" name="Picture 67">
            <a:extLst>
              <a:ext uri="{FF2B5EF4-FFF2-40B4-BE49-F238E27FC236}">
                <a16:creationId xmlns:a16="http://schemas.microsoft.com/office/drawing/2014/main" id="{1F375EC4-7E3E-46DB-F23C-7F95F9CFAC55}"/>
              </a:ext>
            </a:extLst>
          </p:cNvPr>
          <p:cNvPicPr>
            <a:picLocks noChangeAspect="1"/>
          </p:cNvPicPr>
          <p:nvPr/>
        </p:nvPicPr>
        <p:blipFill>
          <a:blip r:embed="rId2"/>
          <a:srcRect l="30724" r="2559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E7BA6DE2-EFE9-F40B-641D-92E395458BF5}"/>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27</a:t>
            </a:fld>
            <a:endParaRPr lang="en-US">
              <a:solidFill>
                <a:srgbClr val="FFFFFF"/>
              </a:solidFill>
            </a:endParaRPr>
          </a:p>
        </p:txBody>
      </p:sp>
      <p:sp>
        <p:nvSpPr>
          <p:cNvPr id="5" name="Rectangle 4">
            <a:extLst>
              <a:ext uri="{FF2B5EF4-FFF2-40B4-BE49-F238E27FC236}">
                <a16:creationId xmlns:a16="http://schemas.microsoft.com/office/drawing/2014/main" id="{B92755B4-6D69-F9C5-317F-4527BF945B82}"/>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D9B1E4F-C766-5599-F18B-7E8C993E5B45}"/>
              </a:ext>
            </a:extLst>
          </p:cNvPr>
          <p:cNvSpPr txBox="1">
            <a:spLocks/>
          </p:cNvSpPr>
          <p:nvPr/>
        </p:nvSpPr>
        <p:spPr>
          <a:xfrm>
            <a:off x="761801" y="332474"/>
            <a:ext cx="6095996" cy="141920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2800" b="1" kern="100">
                <a:latin typeface="Calibri" panose="020F0502020204030204" pitchFamily="34" charset="0"/>
                <a:ea typeface="Calibri" panose="020F0502020204030204" pitchFamily="34" charset="0"/>
                <a:cs typeface="Calibri" panose="020F0502020204030204" pitchFamily="34" charset="0"/>
              </a:rPr>
            </a:br>
            <a:r>
              <a:rPr lang="en-US" sz="3100" b="1">
                <a:solidFill>
                  <a:srgbClr val="5BC6CC"/>
                </a:solidFill>
                <a:latin typeface="Arial" panose="020B0604020202020204" pitchFamily="34" charset="0"/>
                <a:cs typeface="Arial" panose="020B0604020202020204" pitchFamily="34" charset="0"/>
              </a:rPr>
              <a:t>Rwanda: Land Tenure Reform and Gender Equality in Agriculture</a:t>
            </a:r>
            <a:endParaRPr lang="en-US" sz="3100"/>
          </a:p>
        </p:txBody>
      </p:sp>
      <p:pic>
        <p:nvPicPr>
          <p:cNvPr id="2" name="Picture 1" descr="A black and orange logo&#10;&#10;Description automatically generated">
            <a:extLst>
              <a:ext uri="{FF2B5EF4-FFF2-40B4-BE49-F238E27FC236}">
                <a16:creationId xmlns:a16="http://schemas.microsoft.com/office/drawing/2014/main" id="{F126E07A-F03B-D777-332E-5C42695CB54D}"/>
              </a:ext>
            </a:extLst>
          </p:cNvPr>
          <p:cNvPicPr>
            <a:picLocks noChangeAspect="1"/>
          </p:cNvPicPr>
          <p:nvPr/>
        </p:nvPicPr>
        <p:blipFill>
          <a:blip r:embed="rId3"/>
          <a:stretch>
            <a:fillRect/>
          </a:stretch>
        </p:blipFill>
        <p:spPr>
          <a:xfrm>
            <a:off x="168665" y="326874"/>
            <a:ext cx="381128" cy="679754"/>
          </a:xfrm>
          <a:prstGeom prst="rect">
            <a:avLst/>
          </a:prstGeom>
        </p:spPr>
      </p:pic>
    </p:spTree>
    <p:extLst>
      <p:ext uri="{BB962C8B-B14F-4D97-AF65-F5344CB8AC3E}">
        <p14:creationId xmlns:p14="http://schemas.microsoft.com/office/powerpoint/2010/main" val="4144949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4C7F8D-67E9-798B-58F6-93EE1B9C0360}"/>
            </a:ext>
          </a:extLst>
        </p:cNvPr>
        <p:cNvGrpSpPr/>
        <p:nvPr/>
      </p:nvGrpSpPr>
      <p:grpSpPr>
        <a:xfrm>
          <a:off x="0" y="0"/>
          <a:ext cx="0" cy="0"/>
          <a:chOff x="0" y="0"/>
          <a:chExt cx="0" cy="0"/>
        </a:xfrm>
      </p:grpSpPr>
      <p:sp useBgFill="1">
        <p:nvSpPr>
          <p:cNvPr id="72" name="Slide Background">
            <a:extLst>
              <a:ext uri="{FF2B5EF4-FFF2-40B4-BE49-F238E27FC236}">
                <a16:creationId xmlns:a16="http://schemas.microsoft.com/office/drawing/2014/main" id="{B5207F1B-D879-B4C6-B634-51E772015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E491C16-7BB7-9DCE-0A21-E58E50526D27}"/>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28</a:t>
            </a:fld>
            <a:endParaRPr lang="en-US">
              <a:solidFill>
                <a:srgbClr val="FFFFFF"/>
              </a:solidFill>
            </a:endParaRPr>
          </a:p>
        </p:txBody>
      </p:sp>
      <p:sp>
        <p:nvSpPr>
          <p:cNvPr id="5" name="Rectangle 4">
            <a:extLst>
              <a:ext uri="{FF2B5EF4-FFF2-40B4-BE49-F238E27FC236}">
                <a16:creationId xmlns:a16="http://schemas.microsoft.com/office/drawing/2014/main" id="{98D5DE3C-8196-A93E-FB44-4D2B6AD955D0}"/>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753EB8D-112E-F74D-3653-6155CC79B9F6}"/>
              </a:ext>
            </a:extLst>
          </p:cNvPr>
          <p:cNvSpPr txBox="1">
            <a:spLocks/>
          </p:cNvSpPr>
          <p:nvPr/>
        </p:nvSpPr>
        <p:spPr>
          <a:xfrm>
            <a:off x="761800" y="332474"/>
            <a:ext cx="11174493" cy="10005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2800" b="1" kern="100">
                <a:latin typeface="Calibri" panose="020F0502020204030204" pitchFamily="34" charset="0"/>
                <a:ea typeface="Calibri" panose="020F0502020204030204" pitchFamily="34" charset="0"/>
                <a:cs typeface="Calibri" panose="020F0502020204030204" pitchFamily="34" charset="0"/>
              </a:rPr>
            </a:br>
            <a:r>
              <a:rPr lang="en-US" sz="3100" kern="100">
                <a:solidFill>
                  <a:srgbClr val="5BC6CC"/>
                </a:solidFill>
                <a:latin typeface="Arial" panose="020B0604020202020204" pitchFamily="34" charset="0"/>
                <a:ea typeface="Calibri" panose="020F0502020204030204" pitchFamily="34" charset="0"/>
                <a:cs typeface="Arial" panose="020B0604020202020204" pitchFamily="34" charset="0"/>
              </a:rPr>
              <a:t>Nigeria</a:t>
            </a:r>
            <a:r>
              <a:rPr lang="en-US" sz="3100">
                <a:solidFill>
                  <a:srgbClr val="5BC6CC"/>
                </a:solidFill>
                <a:latin typeface="Arial" panose="020B0604020202020204" pitchFamily="34" charset="0"/>
                <a:cs typeface="Arial" panose="020B0604020202020204" pitchFamily="34" charset="0"/>
              </a:rPr>
              <a:t>: Electronic Wallet System for Female Farmers</a:t>
            </a:r>
            <a:endParaRPr lang="en-US" sz="3100"/>
          </a:p>
        </p:txBody>
      </p:sp>
      <p:graphicFrame>
        <p:nvGraphicFramePr>
          <p:cNvPr id="9" name="Content Placeholder 2">
            <a:extLst>
              <a:ext uri="{FF2B5EF4-FFF2-40B4-BE49-F238E27FC236}">
                <a16:creationId xmlns:a16="http://schemas.microsoft.com/office/drawing/2014/main" id="{032A8A4C-08C6-8B3D-443A-C73B0F3D212C}"/>
              </a:ext>
            </a:extLst>
          </p:cNvPr>
          <p:cNvGraphicFramePr>
            <a:graphicFrameLocks noGrp="1"/>
          </p:cNvGraphicFramePr>
          <p:nvPr>
            <p:ph idx="1"/>
            <p:extLst>
              <p:ext uri="{D42A27DB-BD31-4B8C-83A1-F6EECF244321}">
                <p14:modId xmlns:p14="http://schemas.microsoft.com/office/powerpoint/2010/main" val="8462840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descr="A black and orange logo&#10;&#10;Description automatically generated">
            <a:extLst>
              <a:ext uri="{FF2B5EF4-FFF2-40B4-BE49-F238E27FC236}">
                <a16:creationId xmlns:a16="http://schemas.microsoft.com/office/drawing/2014/main" id="{1775F94A-01BE-79CB-C985-32FB3C07C037}"/>
              </a:ext>
            </a:extLst>
          </p:cNvPr>
          <p:cNvPicPr>
            <a:picLocks noChangeAspect="1"/>
          </p:cNvPicPr>
          <p:nvPr/>
        </p:nvPicPr>
        <p:blipFill>
          <a:blip r:embed="rId7"/>
          <a:stretch>
            <a:fillRect/>
          </a:stretch>
        </p:blipFill>
        <p:spPr>
          <a:xfrm>
            <a:off x="168665" y="326874"/>
            <a:ext cx="381128" cy="679754"/>
          </a:xfrm>
          <a:prstGeom prst="rect">
            <a:avLst/>
          </a:prstGeom>
        </p:spPr>
      </p:pic>
    </p:spTree>
    <p:extLst>
      <p:ext uri="{BB962C8B-B14F-4D97-AF65-F5344CB8AC3E}">
        <p14:creationId xmlns:p14="http://schemas.microsoft.com/office/powerpoint/2010/main" val="454997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63EF4-F1CB-B9B2-4E64-5DB811DB782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AF1D652-17D9-10F2-12A9-E2D1F5ACCE06}"/>
              </a:ext>
            </a:extLst>
          </p:cNvPr>
          <p:cNvPicPr>
            <a:picLocks noChangeAspect="1"/>
          </p:cNvPicPr>
          <p:nvPr/>
        </p:nvPicPr>
        <p:blipFill>
          <a:blip r:embed="rId2"/>
          <a:stretch>
            <a:fillRect/>
          </a:stretch>
        </p:blipFill>
        <p:spPr>
          <a:xfrm>
            <a:off x="5975350" y="0"/>
            <a:ext cx="6565392" cy="6858000"/>
          </a:xfrm>
          <a:prstGeom prst="rect">
            <a:avLst/>
          </a:prstGeom>
        </p:spPr>
      </p:pic>
      <p:sp>
        <p:nvSpPr>
          <p:cNvPr id="3" name="Text Placeholder 2">
            <a:extLst>
              <a:ext uri="{FF2B5EF4-FFF2-40B4-BE49-F238E27FC236}">
                <a16:creationId xmlns:a16="http://schemas.microsoft.com/office/drawing/2014/main" id="{9A00C39D-BDA3-FCD0-6AA0-5B5458110A0C}"/>
              </a:ext>
            </a:extLst>
          </p:cNvPr>
          <p:cNvSpPr>
            <a:spLocks noGrp="1"/>
          </p:cNvSpPr>
          <p:nvPr>
            <p:ph type="body" idx="1"/>
          </p:nvPr>
        </p:nvSpPr>
        <p:spPr>
          <a:xfrm>
            <a:off x="6578765" y="2073953"/>
            <a:ext cx="5358562" cy="2653034"/>
          </a:xfrm>
        </p:spPr>
        <p:txBody>
          <a:bodyPr vert="horz" lIns="91440" tIns="45720" rIns="91440" bIns="45720" rtlCol="0" anchor="t">
            <a:noAutofit/>
          </a:bodyPr>
          <a:lstStyle/>
          <a:p>
            <a:pPr algn="ctr">
              <a:lnSpc>
                <a:spcPct val="150000"/>
              </a:lnSpc>
            </a:pPr>
            <a:r>
              <a:rPr lang="en-GB" sz="4000">
                <a:solidFill>
                  <a:schemeClr val="bg1"/>
                </a:solidFill>
                <a:latin typeface="Arial"/>
                <a:cs typeface="Arial"/>
              </a:rPr>
              <a:t>GRB Guidelines:</a:t>
            </a:r>
          </a:p>
          <a:p>
            <a:pPr algn="ctr">
              <a:lnSpc>
                <a:spcPct val="150000"/>
              </a:lnSpc>
            </a:pPr>
            <a:endParaRPr lang="en-GB" sz="3200">
              <a:solidFill>
                <a:schemeClr val="bg1"/>
              </a:solidFill>
              <a:latin typeface="Arial"/>
              <a:cs typeface="Arial"/>
            </a:endParaRPr>
          </a:p>
          <a:p>
            <a:pPr algn="ctr">
              <a:lnSpc>
                <a:spcPct val="150000"/>
              </a:lnSpc>
            </a:pPr>
            <a:r>
              <a:rPr lang="en-GB" sz="3200">
                <a:solidFill>
                  <a:schemeClr val="bg1"/>
                </a:solidFill>
                <a:latin typeface="Arial"/>
                <a:cs typeface="Arial"/>
              </a:rPr>
              <a:t>Processes, Policy and Management</a:t>
            </a:r>
            <a:endParaRPr lang="en-US"/>
          </a:p>
          <a:p>
            <a:pPr algn="ctr">
              <a:lnSpc>
                <a:spcPct val="150000"/>
              </a:lnSpc>
            </a:pPr>
            <a:endParaRPr lang="en-GB" sz="3200">
              <a:solidFill>
                <a:schemeClr val="bg1"/>
              </a:solidFill>
              <a:latin typeface="Arial"/>
              <a:cs typeface="Arial"/>
            </a:endParaRPr>
          </a:p>
          <a:p>
            <a:pPr algn="ctr"/>
            <a:endParaRPr lang="en-GB" sz="3200" b="1">
              <a:solidFill>
                <a:schemeClr val="bg1"/>
              </a:solidFill>
              <a:latin typeface="Arial"/>
              <a:cs typeface="Arial"/>
            </a:endParaRPr>
          </a:p>
        </p:txBody>
      </p:sp>
      <p:pic>
        <p:nvPicPr>
          <p:cNvPr id="7" name="Picture Placeholder 6" descr="A logo for a company&#10;&#10;Description automatically generated">
            <a:extLst>
              <a:ext uri="{FF2B5EF4-FFF2-40B4-BE49-F238E27FC236}">
                <a16:creationId xmlns:a16="http://schemas.microsoft.com/office/drawing/2014/main" id="{B633B4F8-4CB8-E350-B3FD-A122D768856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435" r="6435"/>
          <a:stretch>
            <a:fillRect/>
          </a:stretch>
        </p:blipFill>
        <p:spPr/>
      </p:pic>
    </p:spTree>
    <p:extLst>
      <p:ext uri="{BB962C8B-B14F-4D97-AF65-F5344CB8AC3E}">
        <p14:creationId xmlns:p14="http://schemas.microsoft.com/office/powerpoint/2010/main" val="69787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91B650-EA7D-AA60-9E02-9B734737EB8F}"/>
              </a:ext>
            </a:extLst>
          </p:cNvPr>
          <p:cNvSpPr>
            <a:spLocks noGrp="1"/>
          </p:cNvSpPr>
          <p:nvPr>
            <p:ph type="sldNum" sz="quarter" idx="12"/>
          </p:nvPr>
        </p:nvSpPr>
        <p:spPr/>
        <p:txBody>
          <a:bodyPr/>
          <a:lstStyle/>
          <a:p>
            <a:fld id="{69E57DC2-970A-4B3E-BB1C-7A09969E49DF}" type="slidenum">
              <a:rPr lang="en-US" smtClean="0"/>
              <a:t>3</a:t>
            </a:fld>
            <a:endParaRPr lang="en-US"/>
          </a:p>
        </p:txBody>
      </p:sp>
      <p:graphicFrame>
        <p:nvGraphicFramePr>
          <p:cNvPr id="7" name="Table 6">
            <a:extLst>
              <a:ext uri="{FF2B5EF4-FFF2-40B4-BE49-F238E27FC236}">
                <a16:creationId xmlns:a16="http://schemas.microsoft.com/office/drawing/2014/main" id="{0B99FB6E-F67D-345F-BF2B-C8A2412F3AEB}"/>
              </a:ext>
            </a:extLst>
          </p:cNvPr>
          <p:cNvGraphicFramePr>
            <a:graphicFrameLocks noGrp="1"/>
          </p:cNvGraphicFramePr>
          <p:nvPr>
            <p:extLst>
              <p:ext uri="{D42A27DB-BD31-4B8C-83A1-F6EECF244321}">
                <p14:modId xmlns:p14="http://schemas.microsoft.com/office/powerpoint/2010/main" val="786781384"/>
              </p:ext>
            </p:extLst>
          </p:nvPr>
        </p:nvGraphicFramePr>
        <p:xfrm>
          <a:off x="1715588" y="1673909"/>
          <a:ext cx="9210476" cy="3510181"/>
        </p:xfrm>
        <a:graphic>
          <a:graphicData uri="http://schemas.openxmlformats.org/drawingml/2006/table">
            <a:tbl>
              <a:tblPr firstRow="1" bandRow="1">
                <a:tableStyleId>{21E4AEA4-8DFA-4A89-87EB-49C32662AFE0}</a:tableStyleId>
              </a:tblPr>
              <a:tblGrid>
                <a:gridCol w="3594847">
                  <a:extLst>
                    <a:ext uri="{9D8B030D-6E8A-4147-A177-3AD203B41FA5}">
                      <a16:colId xmlns:a16="http://schemas.microsoft.com/office/drawing/2014/main" val="4280049623"/>
                    </a:ext>
                  </a:extLst>
                </a:gridCol>
                <a:gridCol w="5615629">
                  <a:extLst>
                    <a:ext uri="{9D8B030D-6E8A-4147-A177-3AD203B41FA5}">
                      <a16:colId xmlns:a16="http://schemas.microsoft.com/office/drawing/2014/main" val="947026464"/>
                    </a:ext>
                  </a:extLst>
                </a:gridCol>
              </a:tblGrid>
              <a:tr h="370840">
                <a:tc>
                  <a:txBody>
                    <a:bodyPr/>
                    <a:lstStyle/>
                    <a:p>
                      <a:r>
                        <a:rPr lang="en-US" sz="1800">
                          <a:latin typeface="Arial" panose="020B0604020202020204" pitchFamily="34" charset="0"/>
                          <a:cs typeface="Arial" panose="020B0604020202020204" pitchFamily="34" charset="0"/>
                        </a:rPr>
                        <a:t>Time </a:t>
                      </a:r>
                      <a:endParaRPr lang="en-KE" sz="1800">
                        <a:latin typeface="Arial" panose="020B0604020202020204" pitchFamily="34" charset="0"/>
                        <a:cs typeface="Arial" panose="020B0604020202020204" pitchFamily="34" charset="0"/>
                      </a:endParaRPr>
                    </a:p>
                  </a:txBody>
                  <a:tcPr/>
                </a:tc>
                <a:tc>
                  <a:txBody>
                    <a:bodyPr/>
                    <a:lstStyle/>
                    <a:p>
                      <a:r>
                        <a:rPr lang="en-US" sz="1800">
                          <a:latin typeface="Arial" panose="020B0604020202020204" pitchFamily="34" charset="0"/>
                          <a:cs typeface="Arial" panose="020B0604020202020204" pitchFamily="34" charset="0"/>
                        </a:rPr>
                        <a:t>Activity </a:t>
                      </a:r>
                      <a:endParaRPr lang="en-KE" sz="18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98411215"/>
                  </a:ext>
                </a:extLst>
              </a:tr>
              <a:tr h="370840">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9:00 AM - 9:30 AM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a:solidFill>
                            <a:schemeClr val="tx1"/>
                          </a:solidFill>
                          <a:effectLst/>
                          <a:latin typeface="Arial" panose="020B0604020202020204" pitchFamily="34" charset="0"/>
                          <a:ea typeface="Times New Roman" panose="02020603050405020304" pitchFamily="18" charset="0"/>
                          <a:cs typeface="Arial" panose="020B0604020202020204" pitchFamily="34" charset="0"/>
                        </a:rPr>
                        <a:t>Recap of Day 1 and Introduction to Day 2</a:t>
                      </a:r>
                      <a:endParaRPr lang="en-US" sz="18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216810165"/>
                  </a:ext>
                </a:extLst>
              </a:tr>
              <a:tr h="370840">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9:30 AM - 10:30 AM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GRB in Program Development – Guidelines 2</a:t>
                      </a:r>
                      <a:endParaRPr lang="en-KE" sz="18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55217828"/>
                  </a:ext>
                </a:extLst>
              </a:tr>
              <a:tr h="216548">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10:30AM – 12:00AM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rPr>
                        <a:t>Developing GRB indicators + M&amp;E </a:t>
                      </a:r>
                    </a:p>
                  </a:txBody>
                  <a:tcPr/>
                </a:tc>
                <a:extLst>
                  <a:ext uri="{0D108BD9-81ED-4DB2-BD59-A6C34878D82A}">
                    <a16:rowId xmlns:a16="http://schemas.microsoft.com/office/drawing/2014/main" val="3097543618"/>
                  </a:ext>
                </a:extLst>
              </a:tr>
              <a:tr h="370840">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12:00 AM – 12:45 PM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rPr>
                        <a:t>Group discussion: Challenges and solutions </a:t>
                      </a:r>
                    </a:p>
                  </a:txBody>
                  <a:tcPr/>
                </a:tc>
                <a:extLst>
                  <a:ext uri="{0D108BD9-81ED-4DB2-BD59-A6C34878D82A}">
                    <a16:rowId xmlns:a16="http://schemas.microsoft.com/office/drawing/2014/main" val="1368270229"/>
                  </a:ext>
                </a:extLst>
              </a:tr>
              <a:tr h="548541">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12:45 PM – 2:00- PM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r>
                        <a:rPr lang="en-US" sz="1800">
                          <a:solidFill>
                            <a:schemeClr val="tx1"/>
                          </a:solidFill>
                          <a:latin typeface="Arial" panose="020B0604020202020204" pitchFamily="34" charset="0"/>
                          <a:cs typeface="Arial" panose="020B0604020202020204" pitchFamily="34" charset="0"/>
                        </a:rPr>
                        <a:t>Lunch</a:t>
                      </a:r>
                      <a:endParaRPr lang="en-KE" sz="18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71809356"/>
                  </a:ext>
                </a:extLst>
              </a:tr>
              <a:tr h="370840">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2:00 PM – 3:00 PM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a:solidFill>
                            <a:schemeClr val="tx1"/>
                          </a:solidFill>
                          <a:effectLst/>
                          <a:latin typeface="Arial" panose="020B0604020202020204" pitchFamily="34" charset="0"/>
                          <a:ea typeface="Times New Roman" panose="02020603050405020304" pitchFamily="18" charset="0"/>
                          <a:cs typeface="Arial" panose="020B0604020202020204" pitchFamily="34" charset="0"/>
                        </a:rPr>
                        <a:t>Developing Action Plans for GRB Implementation</a:t>
                      </a:r>
                      <a:endParaRPr lang="en-US" sz="18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092504807"/>
                  </a:ext>
                </a:extLst>
              </a:tr>
              <a:tr h="370840">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3:00 PM – 4:30 PM</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r>
                        <a:rPr lang="en-US" sz="1800">
                          <a:solidFill>
                            <a:schemeClr val="tx1"/>
                          </a:solidFill>
                          <a:latin typeface="Arial" panose="020B0604020202020204" pitchFamily="34" charset="0"/>
                          <a:cs typeface="Arial" panose="020B0604020202020204" pitchFamily="34" charset="0"/>
                        </a:rPr>
                        <a:t>Group Work: Action plans and feedback</a:t>
                      </a:r>
                      <a:endParaRPr lang="en-KE" sz="18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86016159"/>
                  </a:ext>
                </a:extLst>
              </a:tr>
              <a:tr h="370840">
                <a:tc>
                  <a:txBody>
                    <a:bodyPr/>
                    <a:lstStyle/>
                    <a:p>
                      <a:r>
                        <a:rPr kumimoji="0" lang="en-US" altLang="en-US" sz="18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4:30 PM – 5:00PM </a:t>
                      </a:r>
                      <a:endParaRPr lang="en-KE" sz="1800">
                        <a:solidFill>
                          <a:schemeClr val="tx1"/>
                        </a:solidFill>
                        <a:latin typeface="Arial" panose="020B0604020202020204" pitchFamily="34" charset="0"/>
                        <a:cs typeface="Arial" panose="020B0604020202020204" pitchFamily="34" charset="0"/>
                      </a:endParaRPr>
                    </a:p>
                  </a:txBody>
                  <a:tcPr/>
                </a:tc>
                <a:tc>
                  <a:txBody>
                    <a:bodyPr/>
                    <a:lstStyle/>
                    <a:p>
                      <a:r>
                        <a:rPr lang="en-US" sz="1800">
                          <a:solidFill>
                            <a:schemeClr val="tx1"/>
                          </a:solidFill>
                          <a:latin typeface="Arial" panose="020B0604020202020204" pitchFamily="34" charset="0"/>
                          <a:cs typeface="Arial" panose="020B0604020202020204" pitchFamily="34" charset="0"/>
                        </a:rPr>
                        <a:t>Closing</a:t>
                      </a:r>
                      <a:endParaRPr lang="en-KE" sz="18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70769285"/>
                  </a:ext>
                </a:extLst>
              </a:tr>
            </a:tbl>
          </a:graphicData>
        </a:graphic>
      </p:graphicFrame>
      <p:sp>
        <p:nvSpPr>
          <p:cNvPr id="10" name="Title 4">
            <a:extLst>
              <a:ext uri="{FF2B5EF4-FFF2-40B4-BE49-F238E27FC236}">
                <a16:creationId xmlns:a16="http://schemas.microsoft.com/office/drawing/2014/main" id="{5F6DB9DA-184A-ABBC-B4DA-B96F497DD51A}"/>
              </a:ext>
            </a:extLst>
          </p:cNvPr>
          <p:cNvSpPr>
            <a:spLocks noGrp="1"/>
          </p:cNvSpPr>
          <p:nvPr>
            <p:ph type="title"/>
          </p:nvPr>
        </p:nvSpPr>
        <p:spPr>
          <a:xfrm>
            <a:off x="744070" y="297124"/>
            <a:ext cx="9914966" cy="578166"/>
          </a:xfrm>
        </p:spPr>
        <p:txBody>
          <a:bodyPr>
            <a:normAutofit/>
          </a:bodyPr>
          <a:lstStyle/>
          <a:p>
            <a:pPr algn="ctr"/>
            <a:r>
              <a:rPr kumimoji="0" lang="en-US" sz="3200" i="0" u="none" strike="noStrike" kern="1200" cap="none" spc="0" normalizeH="0" baseline="0" noProof="0">
                <a:ln>
                  <a:noFill/>
                </a:ln>
                <a:solidFill>
                  <a:srgbClr val="5BC6CC"/>
                </a:solidFill>
                <a:effectLst/>
                <a:uLnTx/>
                <a:uFillTx/>
                <a:latin typeface="Arial"/>
                <a:ea typeface="+mj-ea"/>
                <a:cs typeface="+mj-cs"/>
              </a:rPr>
              <a:t>Workshop Agenda</a:t>
            </a:r>
            <a:endParaRPr lang="en-US" sz="3200">
              <a:solidFill>
                <a:schemeClr val="accent1">
                  <a:lumMod val="75000"/>
                </a:schemeClr>
              </a:solidFill>
            </a:endParaRPr>
          </a:p>
        </p:txBody>
      </p:sp>
      <p:sp>
        <p:nvSpPr>
          <p:cNvPr id="11" name="Title 4">
            <a:extLst>
              <a:ext uri="{FF2B5EF4-FFF2-40B4-BE49-F238E27FC236}">
                <a16:creationId xmlns:a16="http://schemas.microsoft.com/office/drawing/2014/main" id="{09311419-CF7C-AFB9-B9CA-CA5F713E7059}"/>
              </a:ext>
            </a:extLst>
          </p:cNvPr>
          <p:cNvSpPr txBox="1">
            <a:spLocks/>
          </p:cNvSpPr>
          <p:nvPr/>
        </p:nvSpPr>
        <p:spPr>
          <a:xfrm>
            <a:off x="3164541" y="875291"/>
            <a:ext cx="5074024" cy="4174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kumimoji="0" lang="en-US" sz="20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Day 2</a:t>
            </a:r>
            <a:r>
              <a:rPr lang="en-US" sz="2000">
                <a:solidFill>
                  <a:schemeClr val="accent1">
                    <a:lumMod val="75000"/>
                  </a:schemeClr>
                </a:solidFill>
                <a:latin typeface="Arial" panose="020B0604020202020204" pitchFamily="34" charset="0"/>
                <a:cs typeface="Arial" panose="020B0604020202020204" pitchFamily="34" charset="0"/>
              </a:rPr>
              <a:t> </a:t>
            </a:r>
          </a:p>
        </p:txBody>
      </p:sp>
      <p:sp>
        <p:nvSpPr>
          <p:cNvPr id="2" name="Rectangle 1">
            <a:extLst>
              <a:ext uri="{FF2B5EF4-FFF2-40B4-BE49-F238E27FC236}">
                <a16:creationId xmlns:a16="http://schemas.microsoft.com/office/drawing/2014/main" id="{DD13316E-35FB-8C39-D0B7-500CDC74D1D9}"/>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C06D07F-A1EF-FA24-F435-724E192F1159}"/>
              </a:ext>
            </a:extLst>
          </p:cNvPr>
          <p:cNvPicPr>
            <a:picLocks noChangeAspect="1"/>
          </p:cNvPicPr>
          <p:nvPr/>
        </p:nvPicPr>
        <p:blipFill>
          <a:blip r:embed="rId2"/>
          <a:stretch>
            <a:fillRect/>
          </a:stretch>
        </p:blipFill>
        <p:spPr>
          <a:xfrm>
            <a:off x="71614" y="228659"/>
            <a:ext cx="590550" cy="1057275"/>
          </a:xfrm>
          <a:prstGeom prst="rect">
            <a:avLst/>
          </a:prstGeom>
        </p:spPr>
      </p:pic>
    </p:spTree>
    <p:extLst>
      <p:ext uri="{BB962C8B-B14F-4D97-AF65-F5344CB8AC3E}">
        <p14:creationId xmlns:p14="http://schemas.microsoft.com/office/powerpoint/2010/main" val="4221834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673C8D-292D-54A7-9897-807C9B8B515B}"/>
            </a:ext>
          </a:extLst>
        </p:cNvPr>
        <p:cNvGrpSpPr/>
        <p:nvPr/>
      </p:nvGrpSpPr>
      <p:grpSpPr>
        <a:xfrm>
          <a:off x="0" y="0"/>
          <a:ext cx="0" cy="0"/>
          <a:chOff x="0" y="0"/>
          <a:chExt cx="0" cy="0"/>
        </a:xfrm>
      </p:grpSpPr>
      <p:sp useBgFill="1">
        <p:nvSpPr>
          <p:cNvPr id="72" name="Slide Background">
            <a:extLst>
              <a:ext uri="{FF2B5EF4-FFF2-40B4-BE49-F238E27FC236}">
                <a16:creationId xmlns:a16="http://schemas.microsoft.com/office/drawing/2014/main" id="{1ED6B7EE-5625-CEA5-77D1-22B0F409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5D6EAE7-7B38-C430-A192-A53222A76B98}"/>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30</a:t>
            </a:fld>
            <a:endParaRPr lang="en-US">
              <a:solidFill>
                <a:srgbClr val="FFFFFF"/>
              </a:solidFill>
            </a:endParaRPr>
          </a:p>
        </p:txBody>
      </p:sp>
      <p:sp>
        <p:nvSpPr>
          <p:cNvPr id="5" name="Rectangle 4">
            <a:extLst>
              <a:ext uri="{FF2B5EF4-FFF2-40B4-BE49-F238E27FC236}">
                <a16:creationId xmlns:a16="http://schemas.microsoft.com/office/drawing/2014/main" id="{AE302A34-5576-CAA6-0732-D102FC38A48B}"/>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EE856063-EC7D-38A7-CBF7-82E8D1EB551E}"/>
              </a:ext>
            </a:extLst>
          </p:cNvPr>
          <p:cNvSpPr txBox="1">
            <a:spLocks/>
          </p:cNvSpPr>
          <p:nvPr/>
        </p:nvSpPr>
        <p:spPr>
          <a:xfrm>
            <a:off x="761801" y="332474"/>
            <a:ext cx="10982180" cy="758196"/>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sz="2800" b="1" kern="100">
                <a:latin typeface="Calibri" panose="020F0502020204030204" pitchFamily="34" charset="0"/>
                <a:ea typeface="Calibri" panose="020F0502020204030204" pitchFamily="34" charset="0"/>
                <a:cs typeface="Calibri" panose="020F0502020204030204" pitchFamily="34" charset="0"/>
              </a:rPr>
            </a:br>
            <a:r>
              <a:rPr lang="en-US" sz="3700" kern="100">
                <a:solidFill>
                  <a:srgbClr val="5BC6CC"/>
                </a:solidFill>
                <a:latin typeface="Arial" panose="020B0604020202020204" pitchFamily="34" charset="0"/>
                <a:ea typeface="Calibri" panose="020F0502020204030204" pitchFamily="34" charset="0"/>
                <a:cs typeface="Arial" panose="020B0604020202020204" pitchFamily="34" charset="0"/>
              </a:rPr>
              <a:t>Operationalizing GRB</a:t>
            </a:r>
            <a:endParaRPr lang="en-US" sz="3700"/>
          </a:p>
        </p:txBody>
      </p:sp>
      <p:graphicFrame>
        <p:nvGraphicFramePr>
          <p:cNvPr id="2" name="Table 1">
            <a:extLst>
              <a:ext uri="{FF2B5EF4-FFF2-40B4-BE49-F238E27FC236}">
                <a16:creationId xmlns:a16="http://schemas.microsoft.com/office/drawing/2014/main" id="{D16AAAB8-2573-ED61-4D73-8CFCF0CE9E82}"/>
              </a:ext>
            </a:extLst>
          </p:cNvPr>
          <p:cNvGraphicFramePr>
            <a:graphicFrameLocks noGrp="1"/>
          </p:cNvGraphicFramePr>
          <p:nvPr>
            <p:extLst>
              <p:ext uri="{D42A27DB-BD31-4B8C-83A1-F6EECF244321}">
                <p14:modId xmlns:p14="http://schemas.microsoft.com/office/powerpoint/2010/main" val="1251040821"/>
              </p:ext>
            </p:extLst>
          </p:nvPr>
        </p:nvGraphicFramePr>
        <p:xfrm>
          <a:off x="761801" y="1006628"/>
          <a:ext cx="11173155" cy="5851372"/>
        </p:xfrm>
        <a:graphic>
          <a:graphicData uri="http://schemas.openxmlformats.org/drawingml/2006/table">
            <a:tbl>
              <a:tblPr firstRow="1" bandRow="1">
                <a:noFill/>
                <a:tableStyleId>{21E4AEA4-8DFA-4A89-87EB-49C32662AFE0}</a:tableStyleId>
              </a:tblPr>
              <a:tblGrid>
                <a:gridCol w="11173155">
                  <a:extLst>
                    <a:ext uri="{9D8B030D-6E8A-4147-A177-3AD203B41FA5}">
                      <a16:colId xmlns:a16="http://schemas.microsoft.com/office/drawing/2014/main" val="1765062610"/>
                    </a:ext>
                  </a:extLst>
                </a:gridCol>
              </a:tblGrid>
              <a:tr h="5851372">
                <a:tc>
                  <a:txBody>
                    <a:bodyPr/>
                    <a:lstStyle/>
                    <a:p>
                      <a:pPr marL="0" marR="0" lvl="0" indent="0" algn="just">
                        <a:lnSpc>
                          <a:spcPct val="107000"/>
                        </a:lnSpc>
                        <a:spcBef>
                          <a:spcPts val="0"/>
                        </a:spcBef>
                        <a:spcAft>
                          <a:spcPts val="0"/>
                        </a:spcAft>
                        <a:buNone/>
                      </a:pPr>
                      <a:r>
                        <a:rPr lang="en-US" sz="2400" b="1" kern="100" cap="none" spc="0">
                          <a:solidFill>
                            <a:schemeClr val="accent2"/>
                          </a:solidFill>
                          <a:effectLst/>
                          <a:latin typeface="Arial" panose="020B0604020202020204" pitchFamily="34" charset="0"/>
                          <a:ea typeface="Calibri" panose="020F0502020204030204" pitchFamily="34" charset="0"/>
                          <a:cs typeface="Arial" panose="020B0604020202020204" pitchFamily="34" charset="0"/>
                        </a:rPr>
                        <a:t>1. Leadership:</a:t>
                      </a:r>
                      <a:r>
                        <a:rPr lang="en-US" sz="2400" b="1" kern="100" cap="none" spc="0">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lang="en-US" sz="2400" b="0" kern="0" cap="none" spc="0">
                          <a:solidFill>
                            <a:schemeClr val="tx1"/>
                          </a:solidFill>
                          <a:effectLst/>
                          <a:latin typeface="Arial" panose="020B0604020202020204" pitchFamily="34" charset="0"/>
                          <a:ea typeface="Calibri" panose="020F0502020204030204" pitchFamily="34" charset="0"/>
                          <a:cs typeface="Arial" panose="020B0604020202020204" pitchFamily="34" charset="0"/>
                        </a:rPr>
                        <a:t>T</a:t>
                      </a:r>
                      <a:r>
                        <a:rPr lang="en-US" sz="2400" b="0" kern="0" cap="none" spc="0">
                          <a:solidFill>
                            <a:schemeClr val="tx1"/>
                          </a:solidFill>
                          <a:effectLst/>
                          <a:latin typeface="Arial" panose="020B0604020202020204" pitchFamily="34" charset="0"/>
                          <a:ea typeface="Times New Roman" panose="02020603050405020304" pitchFamily="18" charset="0"/>
                          <a:cs typeface="Arial" panose="020B0604020202020204" pitchFamily="34" charset="0"/>
                        </a:rPr>
                        <a:t>he presence of political will and policy commitment from leaders. </a:t>
                      </a:r>
                      <a:endParaRPr lang="en-US" sz="2400" b="0" kern="100" cap="none" spc="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just">
                        <a:lnSpc>
                          <a:spcPct val="107000"/>
                        </a:lnSpc>
                        <a:spcBef>
                          <a:spcPts val="0"/>
                        </a:spcBef>
                        <a:spcAft>
                          <a:spcPts val="0"/>
                        </a:spcAft>
                        <a:buNone/>
                      </a:pPr>
                      <a:r>
                        <a:rPr lang="en-US" sz="2400" b="1" kern="100" cap="none" spc="0">
                          <a:solidFill>
                            <a:schemeClr val="accent2"/>
                          </a:solidFill>
                          <a:effectLst/>
                          <a:latin typeface="Arial" panose="020B0604020202020204" pitchFamily="34" charset="0"/>
                          <a:ea typeface="Calibri" panose="020F0502020204030204" pitchFamily="34" charset="0"/>
                          <a:cs typeface="Arial" panose="020B0604020202020204" pitchFamily="34" charset="0"/>
                        </a:rPr>
                        <a:t>2. Policies: </a:t>
                      </a:r>
                      <a:r>
                        <a:rPr lang="en-US" sz="2400" b="0" kern="100" cap="none" spc="0">
                          <a:solidFill>
                            <a:schemeClr val="tx1"/>
                          </a:solidFill>
                          <a:effectLst/>
                          <a:latin typeface="Arial" panose="020B0604020202020204" pitchFamily="34" charset="0"/>
                          <a:ea typeface="Calibri" panose="020F0502020204030204" pitchFamily="34" charset="0"/>
                          <a:cs typeface="Arial" panose="020B0604020202020204" pitchFamily="34" charset="0"/>
                        </a:rPr>
                        <a:t>Gender unit, gender strategy, gender tools, and organogram. </a:t>
                      </a:r>
                    </a:p>
                    <a:p>
                      <a:pPr marL="0" marR="0" lvl="0" indent="0" algn="just">
                        <a:lnSpc>
                          <a:spcPct val="107000"/>
                        </a:lnSpc>
                        <a:spcBef>
                          <a:spcPts val="0"/>
                        </a:spcBef>
                        <a:spcAft>
                          <a:spcPts val="0"/>
                        </a:spcAft>
                        <a:buNone/>
                      </a:pPr>
                      <a:r>
                        <a:rPr lang="en-US" sz="2400" b="1" kern="100" cap="none" spc="0">
                          <a:solidFill>
                            <a:schemeClr val="accent2"/>
                          </a:solidFill>
                          <a:effectLst/>
                          <a:latin typeface="Arial" panose="020B0604020202020204" pitchFamily="34" charset="0"/>
                          <a:ea typeface="Calibri" panose="020F0502020204030204" pitchFamily="34" charset="0"/>
                          <a:cs typeface="Arial" panose="020B0604020202020204" pitchFamily="34" charset="0"/>
                        </a:rPr>
                        <a:t>3. Human Resources: </a:t>
                      </a:r>
                      <a:r>
                        <a:rPr lang="en-US" sz="2400" b="0" kern="100" cap="none" spc="0">
                          <a:solidFill>
                            <a:schemeClr val="tx1"/>
                          </a:solidFill>
                          <a:effectLst/>
                          <a:latin typeface="Arial" panose="020B0604020202020204" pitchFamily="34" charset="0"/>
                          <a:ea typeface="Calibri" panose="020F0502020204030204" pitchFamily="34" charset="0"/>
                          <a:cs typeface="Arial" panose="020B0604020202020204" pitchFamily="34" charset="0"/>
                        </a:rPr>
                        <a:t>Gender experts, gender courses, gender-inclusive facilities, and gender integration into programs. </a:t>
                      </a:r>
                    </a:p>
                    <a:p>
                      <a:pPr marL="0" marR="0" lvl="0" indent="0" algn="just">
                        <a:lnSpc>
                          <a:spcPct val="107000"/>
                        </a:lnSpc>
                        <a:spcBef>
                          <a:spcPts val="0"/>
                        </a:spcBef>
                        <a:spcAft>
                          <a:spcPts val="0"/>
                        </a:spcAft>
                        <a:buNone/>
                      </a:pPr>
                      <a:r>
                        <a:rPr lang="en-US" sz="2400" b="1" kern="100" cap="none" spc="0">
                          <a:solidFill>
                            <a:schemeClr val="accent2"/>
                          </a:solidFill>
                          <a:effectLst/>
                          <a:latin typeface="Arial" panose="020B0604020202020204" pitchFamily="34" charset="0"/>
                          <a:ea typeface="Calibri" panose="020F0502020204030204" pitchFamily="34" charset="0"/>
                          <a:cs typeface="Arial" panose="020B0604020202020204" pitchFamily="34" charset="0"/>
                        </a:rPr>
                        <a:t>4. Financial Resource:  </a:t>
                      </a:r>
                      <a:r>
                        <a:rPr lang="en-US" sz="2400" b="0" kern="100" cap="none" spc="0">
                          <a:solidFill>
                            <a:schemeClr val="tx1"/>
                          </a:solidFill>
                          <a:effectLst/>
                          <a:latin typeface="Arial" panose="020B0604020202020204" pitchFamily="34" charset="0"/>
                          <a:ea typeface="Calibri" panose="020F0502020204030204" pitchFamily="34" charset="0"/>
                          <a:cs typeface="Arial" panose="020B0604020202020204" pitchFamily="34" charset="0"/>
                        </a:rPr>
                        <a:t>Ensure there are GRB principles in budget allocations, and budget allocations support policy and advocacy efforts aimed at gender equality.</a:t>
                      </a:r>
                    </a:p>
                    <a:p>
                      <a:pPr marL="0" marR="0" lvl="0" indent="0" algn="just">
                        <a:lnSpc>
                          <a:spcPct val="107000"/>
                        </a:lnSpc>
                        <a:spcBef>
                          <a:spcPts val="0"/>
                        </a:spcBef>
                        <a:spcAft>
                          <a:spcPts val="0"/>
                        </a:spcAft>
                        <a:buNone/>
                      </a:pPr>
                      <a:r>
                        <a:rPr lang="en-US" sz="2400" b="1" kern="100" cap="none" spc="0">
                          <a:solidFill>
                            <a:schemeClr val="accent2"/>
                          </a:solidFill>
                          <a:effectLst/>
                          <a:latin typeface="Arial" panose="020B0604020202020204" pitchFamily="34" charset="0"/>
                          <a:ea typeface="Calibri" panose="020F0502020204030204" pitchFamily="34" charset="0"/>
                          <a:cs typeface="Arial" panose="020B0604020202020204" pitchFamily="34" charset="0"/>
                        </a:rPr>
                        <a:t>5. Monitoring and Evaluation: </a:t>
                      </a:r>
                      <a:r>
                        <a:rPr lang="en-US" sz="2400" b="0" kern="100" cap="none" spc="0">
                          <a:solidFill>
                            <a:schemeClr val="tx1"/>
                          </a:solidFill>
                          <a:effectLst/>
                          <a:latin typeface="Arial" panose="020B0604020202020204" pitchFamily="34" charset="0"/>
                          <a:ea typeface="Calibri" panose="020F0502020204030204" pitchFamily="34" charset="0"/>
                          <a:cs typeface="Arial" panose="020B0604020202020204" pitchFamily="34" charset="0"/>
                        </a:rPr>
                        <a:t>Ensure the organization is collecting and analyzing data that is gender-disaggregated and has gender-sensitive indicators. </a:t>
                      </a:r>
                    </a:p>
                    <a:p>
                      <a:pPr marL="0" marR="0" lvl="0" indent="0" algn="just">
                        <a:lnSpc>
                          <a:spcPct val="107000"/>
                        </a:lnSpc>
                        <a:spcBef>
                          <a:spcPts val="0"/>
                        </a:spcBef>
                        <a:spcAft>
                          <a:spcPts val="0"/>
                        </a:spcAft>
                        <a:buNone/>
                      </a:pPr>
                      <a:r>
                        <a:rPr lang="en-US" sz="2400" b="1" kern="100" cap="none" spc="0">
                          <a:solidFill>
                            <a:schemeClr val="accent2"/>
                          </a:solidFill>
                          <a:latin typeface="Arial" panose="020B0604020202020204" pitchFamily="34" charset="0"/>
                          <a:ea typeface="Calibri" panose="020F0502020204030204" pitchFamily="34" charset="0"/>
                          <a:cs typeface="Arial" panose="020B0604020202020204" pitchFamily="34" charset="0"/>
                        </a:rPr>
                        <a:t>6. </a:t>
                      </a:r>
                      <a:r>
                        <a:rPr lang="en-US" sz="2400" b="1" kern="100" cap="none" spc="0">
                          <a:solidFill>
                            <a:schemeClr val="accent2"/>
                          </a:solidFill>
                          <a:effectLst/>
                          <a:latin typeface="Arial" panose="020B0604020202020204" pitchFamily="34" charset="0"/>
                          <a:ea typeface="Calibri" panose="020F0502020204030204" pitchFamily="34" charset="0"/>
                          <a:cs typeface="Arial" panose="020B0604020202020204" pitchFamily="34" charset="0"/>
                        </a:rPr>
                        <a:t>Organizational Development and Sustainability: </a:t>
                      </a:r>
                      <a:r>
                        <a:rPr lang="en-US" sz="2400" b="0" kern="100" cap="none" spc="0">
                          <a:solidFill>
                            <a:schemeClr val="tx1"/>
                          </a:solidFill>
                          <a:effectLst/>
                          <a:latin typeface="Arial" panose="020B0604020202020204" pitchFamily="34" charset="0"/>
                          <a:ea typeface="Calibri" panose="020F0502020204030204" pitchFamily="34" charset="0"/>
                          <a:cs typeface="Arial" panose="020B0604020202020204" pitchFamily="34" charset="0"/>
                        </a:rPr>
                        <a:t>Ensure the organization creates synergy and partnerships with other stakeholders promoting gender-responsive efforts.</a:t>
                      </a:r>
                    </a:p>
                    <a:p>
                      <a:endParaRPr lang="en-KE" sz="2000" b="1" cap="none" spc="0">
                        <a:solidFill>
                          <a:schemeClr val="tx1"/>
                        </a:solidFill>
                        <a:latin typeface="Arial" panose="020B0604020202020204" pitchFamily="34" charset="0"/>
                        <a:cs typeface="Arial" panose="020B0604020202020204" pitchFamily="34" charset="0"/>
                      </a:endParaRPr>
                    </a:p>
                  </a:txBody>
                  <a:tcPr marL="78853" marR="112647" marT="22529" marB="16897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2404216155"/>
                  </a:ext>
                </a:extLst>
              </a:tr>
            </a:tbl>
          </a:graphicData>
        </a:graphic>
      </p:graphicFrame>
      <p:pic>
        <p:nvPicPr>
          <p:cNvPr id="3" name="Picture 2" descr="A black and orange logo&#10;&#10;Description automatically generated">
            <a:extLst>
              <a:ext uri="{FF2B5EF4-FFF2-40B4-BE49-F238E27FC236}">
                <a16:creationId xmlns:a16="http://schemas.microsoft.com/office/drawing/2014/main" id="{834382AB-FE9C-2476-BFCF-A4FCF1BB5A52}"/>
              </a:ext>
            </a:extLst>
          </p:cNvPr>
          <p:cNvPicPr>
            <a:picLocks noChangeAspect="1"/>
          </p:cNvPicPr>
          <p:nvPr/>
        </p:nvPicPr>
        <p:blipFill>
          <a:blip r:embed="rId2"/>
          <a:stretch>
            <a:fillRect/>
          </a:stretch>
        </p:blipFill>
        <p:spPr>
          <a:xfrm>
            <a:off x="168665" y="326874"/>
            <a:ext cx="381128" cy="679754"/>
          </a:xfrm>
          <a:prstGeom prst="rect">
            <a:avLst/>
          </a:prstGeom>
        </p:spPr>
      </p:pic>
    </p:spTree>
    <p:extLst>
      <p:ext uri="{BB962C8B-B14F-4D97-AF65-F5344CB8AC3E}">
        <p14:creationId xmlns:p14="http://schemas.microsoft.com/office/powerpoint/2010/main" val="3832278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A63B8-3D0B-0270-0675-05D8C834C693}"/>
              </a:ext>
            </a:extLst>
          </p:cNvPr>
          <p:cNvSpPr>
            <a:spLocks noGrp="1"/>
          </p:cNvSpPr>
          <p:nvPr>
            <p:ph type="title"/>
          </p:nvPr>
        </p:nvSpPr>
        <p:spPr>
          <a:xfrm>
            <a:off x="952775" y="2766534"/>
            <a:ext cx="2660758" cy="1798674"/>
          </a:xfrm>
        </p:spPr>
        <p:txBody>
          <a:bodyPr vert="horz" lIns="91440" tIns="45720" rIns="91440" bIns="45720" rtlCol="0" anchor="b">
            <a:normAutofit/>
          </a:bodyPr>
          <a:lstStyle/>
          <a:p>
            <a:r>
              <a:rPr kumimoji="0" lang="en-US" sz="24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Operationalizing GRB in leadership</a:t>
            </a:r>
            <a:endParaRPr lang="en-US" sz="2400" kern="1200">
              <a:latin typeface="+mn-lt"/>
              <a:ea typeface="+mj-ea"/>
              <a:cs typeface="+mj-cs"/>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E5D6997-D692-F130-6A7E-853B783E390B}"/>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9E57DC2-970A-4B3E-BB1C-7A09969E49DF}" type="slidenum">
              <a:rPr lang="en-US" smtClean="0">
                <a:solidFill>
                  <a:schemeClr val="tx1">
                    <a:lumMod val="50000"/>
                    <a:lumOff val="50000"/>
                  </a:schemeClr>
                </a:solidFill>
              </a:rPr>
              <a:pPr>
                <a:spcAft>
                  <a:spcPts val="600"/>
                </a:spcAft>
              </a:pPr>
              <a:t>31</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DEFC51AB-9DE4-7205-EFCC-64A8CA5F6D3B}"/>
              </a:ext>
            </a:extLst>
          </p:cNvPr>
          <p:cNvGraphicFramePr>
            <a:graphicFrameLocks noGrp="1"/>
          </p:cNvGraphicFramePr>
          <p:nvPr>
            <p:extLst>
              <p:ext uri="{D42A27DB-BD31-4B8C-83A1-F6EECF244321}">
                <p14:modId xmlns:p14="http://schemas.microsoft.com/office/powerpoint/2010/main" val="170089541"/>
              </p:ext>
            </p:extLst>
          </p:nvPr>
        </p:nvGraphicFramePr>
        <p:xfrm>
          <a:off x="3737634" y="352001"/>
          <a:ext cx="8454366" cy="6158183"/>
        </p:xfrm>
        <a:graphic>
          <a:graphicData uri="http://schemas.openxmlformats.org/drawingml/2006/table">
            <a:tbl>
              <a:tblPr firstRow="1" bandRow="1">
                <a:tableStyleId>{21E4AEA4-8DFA-4A89-87EB-49C32662AFE0}</a:tableStyleId>
              </a:tblPr>
              <a:tblGrid>
                <a:gridCol w="8454366">
                  <a:extLst>
                    <a:ext uri="{9D8B030D-6E8A-4147-A177-3AD203B41FA5}">
                      <a16:colId xmlns:a16="http://schemas.microsoft.com/office/drawing/2014/main" val="1765062610"/>
                    </a:ext>
                  </a:extLst>
                </a:gridCol>
              </a:tblGrid>
              <a:tr h="797669">
                <a:tc>
                  <a:txBody>
                    <a:bodyPr/>
                    <a:lstStyle/>
                    <a:p>
                      <a:r>
                        <a:rPr lang="en-US" sz="3600" b="1" kern="1200">
                          <a:solidFill>
                            <a:schemeClr val="lt1"/>
                          </a:solidFill>
                          <a:effectLst/>
                          <a:latin typeface="+mn-lt"/>
                          <a:ea typeface="+mn-ea"/>
                          <a:cs typeface="+mn-cs"/>
                        </a:rPr>
                        <a:t>Leadership</a:t>
                      </a:r>
                      <a:endParaRPr lang="en-KE" sz="3600" b="1" kern="1200">
                        <a:solidFill>
                          <a:schemeClr val="lt1"/>
                        </a:solidFill>
                        <a:effectLst/>
                        <a:latin typeface="+mn-lt"/>
                        <a:ea typeface="+mn-ea"/>
                        <a:cs typeface="+mn-cs"/>
                      </a:endParaRPr>
                    </a:p>
                    <a:p>
                      <a:endParaRPr lang="en-KE"/>
                    </a:p>
                  </a:txBody>
                  <a:tcPr/>
                </a:tc>
                <a:extLst>
                  <a:ext uri="{0D108BD9-81ED-4DB2-BD59-A6C34878D82A}">
                    <a16:rowId xmlns:a16="http://schemas.microsoft.com/office/drawing/2014/main" val="310996565"/>
                  </a:ext>
                </a:extLst>
              </a:tr>
              <a:tr h="8645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a:solidFill>
                            <a:schemeClr val="tx1"/>
                          </a:solidFill>
                          <a:effectLst/>
                          <a:latin typeface="Arial" panose="020B0604020202020204" pitchFamily="34" charset="0"/>
                          <a:ea typeface="+mn-ea"/>
                          <a:cs typeface="Arial" panose="020B0604020202020204" pitchFamily="34" charset="0"/>
                        </a:rPr>
                        <a:t>Is there a high-level commitment within the organization to make budgets promote gender equality?</a:t>
                      </a:r>
                      <a:endParaRPr lang="en-KE" sz="2400" b="0" kern="1200">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193288969"/>
                  </a:ext>
                </a:extLst>
              </a:tr>
              <a:tr h="717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a:solidFill>
                            <a:schemeClr val="tx1"/>
                          </a:solidFill>
                          <a:effectLst/>
                          <a:latin typeface="Arial" panose="020B0604020202020204" pitchFamily="34" charset="0"/>
                          <a:ea typeface="+mn-ea"/>
                          <a:cs typeface="Arial" panose="020B0604020202020204" pitchFamily="34" charset="0"/>
                        </a:rPr>
                        <a:t>Does senior management display a commitment to gender equality?</a:t>
                      </a:r>
                      <a:endParaRPr lang="en-KE" sz="2400" b="0" kern="1200">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1906600150"/>
                  </a:ext>
                </a:extLst>
              </a:tr>
              <a:tr h="8645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a:solidFill>
                            <a:schemeClr val="tx1"/>
                          </a:solidFill>
                          <a:effectLst/>
                          <a:latin typeface="Arial" panose="020B0604020202020204" pitchFamily="34" charset="0"/>
                          <a:ea typeface="+mn-ea"/>
                          <a:cs typeface="Arial" panose="020B0604020202020204" pitchFamily="34" charset="0"/>
                        </a:rPr>
                        <a:t>Are there advocates for gender-responsive budgeting (GRB) among board members and in management positions?</a:t>
                      </a:r>
                      <a:endParaRPr lang="en-KE" sz="2400" b="0" kern="1200">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3424193311"/>
                  </a:ext>
                </a:extLst>
              </a:tr>
              <a:tr h="5966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a:solidFill>
                            <a:schemeClr val="tx1"/>
                          </a:solidFill>
                          <a:effectLst/>
                          <a:latin typeface="Arial" panose="020B0604020202020204" pitchFamily="34" charset="0"/>
                          <a:ea typeface="+mn-ea"/>
                          <a:cs typeface="Arial" panose="020B0604020202020204" pitchFamily="34" charset="0"/>
                        </a:rPr>
                        <a:t>Has GRB been integrated into institutional planning?</a:t>
                      </a:r>
                      <a:endParaRPr lang="en-KE" sz="2400" b="0" kern="1200">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658022962"/>
                  </a:ext>
                </a:extLst>
              </a:tr>
              <a:tr h="8645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a:solidFill>
                            <a:schemeClr val="tx1"/>
                          </a:solidFill>
                          <a:effectLst/>
                          <a:latin typeface="Arial" panose="020B0604020202020204" pitchFamily="34" charset="0"/>
                          <a:ea typeface="+mn-ea"/>
                          <a:cs typeface="Arial" panose="020B0604020202020204" pitchFamily="34" charset="0"/>
                        </a:rPr>
                        <a:t>Have appropriate GRB tools been identified and used to inform policies, programs, and budget requests?</a:t>
                      </a:r>
                      <a:endParaRPr lang="en-KE" sz="2400" b="0" kern="1200">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2286697848"/>
                  </a:ext>
                </a:extLst>
              </a:tr>
              <a:tr h="8645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a:solidFill>
                            <a:schemeClr val="tx1"/>
                          </a:solidFill>
                          <a:effectLst/>
                          <a:latin typeface="Arial" panose="020B0604020202020204" pitchFamily="34" charset="0"/>
                          <a:ea typeface="+mn-ea"/>
                          <a:cs typeface="Arial" panose="020B0604020202020204" pitchFamily="34" charset="0"/>
                        </a:rPr>
                        <a:t>Are staff encouraged or rewarded for integrating gender equality into their work?</a:t>
                      </a:r>
                      <a:endParaRPr lang="en-KE" sz="2400" b="0" kern="1200">
                        <a:solidFill>
                          <a:schemeClr val="tx1"/>
                        </a:solidFill>
                        <a:effectLst/>
                        <a:latin typeface="Arial" panose="020B0604020202020204" pitchFamily="34" charset="0"/>
                        <a:ea typeface="+mn-ea"/>
                        <a:cs typeface="Arial" panose="020B0604020202020204" pitchFamily="34" charset="0"/>
                      </a:endParaRPr>
                    </a:p>
                  </a:txBody>
                  <a:tcPr/>
                </a:tc>
                <a:extLst>
                  <a:ext uri="{0D108BD9-81ED-4DB2-BD59-A6C34878D82A}">
                    <a16:rowId xmlns:a16="http://schemas.microsoft.com/office/drawing/2014/main" val="909951561"/>
                  </a:ext>
                </a:extLst>
              </a:tr>
              <a:tr h="319068">
                <a:tc>
                  <a:txBody>
                    <a:bodyPr/>
                    <a:lstStyle/>
                    <a:p>
                      <a:endParaRPr lang="en-KE"/>
                    </a:p>
                  </a:txBody>
                  <a:tcPr/>
                </a:tc>
                <a:extLst>
                  <a:ext uri="{0D108BD9-81ED-4DB2-BD59-A6C34878D82A}">
                    <a16:rowId xmlns:a16="http://schemas.microsoft.com/office/drawing/2014/main" val="2404216155"/>
                  </a:ext>
                </a:extLst>
              </a:tr>
            </a:tbl>
          </a:graphicData>
        </a:graphic>
      </p:graphicFrame>
      <p:sp>
        <p:nvSpPr>
          <p:cNvPr id="3" name="Rectangle 2">
            <a:extLst>
              <a:ext uri="{FF2B5EF4-FFF2-40B4-BE49-F238E27FC236}">
                <a16:creationId xmlns:a16="http://schemas.microsoft.com/office/drawing/2014/main" id="{A7D86550-6466-A037-02CD-D186F3C53D2B}"/>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orange logo&#10;&#10;Description automatically generated">
            <a:extLst>
              <a:ext uri="{FF2B5EF4-FFF2-40B4-BE49-F238E27FC236}">
                <a16:creationId xmlns:a16="http://schemas.microsoft.com/office/drawing/2014/main" id="{7FA0C25A-16BA-8EC5-87E5-545A4D54E220}"/>
              </a:ext>
            </a:extLst>
          </p:cNvPr>
          <p:cNvPicPr>
            <a:picLocks noChangeAspect="1"/>
          </p:cNvPicPr>
          <p:nvPr/>
        </p:nvPicPr>
        <p:blipFill>
          <a:blip r:embed="rId2"/>
          <a:stretch>
            <a:fillRect/>
          </a:stretch>
        </p:blipFill>
        <p:spPr>
          <a:xfrm>
            <a:off x="168665" y="326874"/>
            <a:ext cx="381128" cy="679754"/>
          </a:xfrm>
          <a:prstGeom prst="rect">
            <a:avLst/>
          </a:prstGeom>
        </p:spPr>
      </p:pic>
    </p:spTree>
    <p:extLst>
      <p:ext uri="{BB962C8B-B14F-4D97-AF65-F5344CB8AC3E}">
        <p14:creationId xmlns:p14="http://schemas.microsoft.com/office/powerpoint/2010/main" val="1938113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A63B8-3D0B-0270-0675-05D8C834C693}"/>
              </a:ext>
            </a:extLst>
          </p:cNvPr>
          <p:cNvSpPr>
            <a:spLocks noGrp="1"/>
          </p:cNvSpPr>
          <p:nvPr>
            <p:ph type="title"/>
          </p:nvPr>
        </p:nvSpPr>
        <p:spPr>
          <a:xfrm>
            <a:off x="918147" y="3016057"/>
            <a:ext cx="3058942" cy="1530863"/>
          </a:xfrm>
        </p:spPr>
        <p:txBody>
          <a:bodyPr vert="horz" lIns="91440" tIns="45720" rIns="91440" bIns="45720" rtlCol="0" anchor="b">
            <a:normAutofit/>
          </a:bodyPr>
          <a:lstStyle/>
          <a:p>
            <a:r>
              <a:rPr kumimoji="0" lang="en-US" sz="28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Operationalizing GRB in leadership</a:t>
            </a:r>
            <a:endParaRPr lang="en-US" sz="2800" kern="1200">
              <a:latin typeface="+mn-lt"/>
              <a:ea typeface="+mj-ea"/>
              <a:cs typeface="+mj-cs"/>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E5D6997-D692-F130-6A7E-853B783E390B}"/>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9E57DC2-970A-4B3E-BB1C-7A09969E49DF}" type="slidenum">
              <a:rPr lang="en-US" smtClean="0">
                <a:solidFill>
                  <a:schemeClr val="tx1">
                    <a:lumMod val="50000"/>
                    <a:lumOff val="50000"/>
                  </a:schemeClr>
                </a:solidFill>
              </a:rPr>
              <a:pPr>
                <a:spcAft>
                  <a:spcPts val="600"/>
                </a:spcAft>
              </a:pPr>
              <a:t>32</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DEFC51AB-9DE4-7205-EFCC-64A8CA5F6D3B}"/>
              </a:ext>
            </a:extLst>
          </p:cNvPr>
          <p:cNvGraphicFramePr>
            <a:graphicFrameLocks noGrp="1"/>
          </p:cNvGraphicFramePr>
          <p:nvPr>
            <p:extLst>
              <p:ext uri="{D42A27DB-BD31-4B8C-83A1-F6EECF244321}">
                <p14:modId xmlns:p14="http://schemas.microsoft.com/office/powerpoint/2010/main" val="1186049673"/>
              </p:ext>
            </p:extLst>
          </p:nvPr>
        </p:nvGraphicFramePr>
        <p:xfrm>
          <a:off x="4114613" y="766901"/>
          <a:ext cx="8108575" cy="5452924"/>
        </p:xfrm>
        <a:graphic>
          <a:graphicData uri="http://schemas.openxmlformats.org/drawingml/2006/table">
            <a:tbl>
              <a:tblPr firstRow="1" bandRow="1">
                <a:tableStyleId>{21E4AEA4-8DFA-4A89-87EB-49C32662AFE0}</a:tableStyleId>
              </a:tblPr>
              <a:tblGrid>
                <a:gridCol w="8108575">
                  <a:extLst>
                    <a:ext uri="{9D8B030D-6E8A-4147-A177-3AD203B41FA5}">
                      <a16:colId xmlns:a16="http://schemas.microsoft.com/office/drawing/2014/main" val="1765062610"/>
                    </a:ext>
                  </a:extLst>
                </a:gridCol>
              </a:tblGrid>
              <a:tr h="821122">
                <a:tc>
                  <a:txBody>
                    <a:bodyPr/>
                    <a:lstStyle/>
                    <a:p>
                      <a:r>
                        <a:rPr lang="en-US" sz="3600" b="1" kern="1200">
                          <a:solidFill>
                            <a:schemeClr val="lt1"/>
                          </a:solidFill>
                          <a:effectLst/>
                          <a:latin typeface="+mn-lt"/>
                          <a:ea typeface="+mn-ea"/>
                          <a:cs typeface="+mn-cs"/>
                        </a:rPr>
                        <a:t>Policies </a:t>
                      </a:r>
                      <a:endParaRPr lang="en-KE" sz="3600" b="1" kern="1200">
                        <a:solidFill>
                          <a:schemeClr val="lt1"/>
                        </a:solidFill>
                        <a:effectLst/>
                        <a:latin typeface="+mn-lt"/>
                        <a:ea typeface="+mn-ea"/>
                        <a:cs typeface="+mn-cs"/>
                      </a:endParaRPr>
                    </a:p>
                    <a:p>
                      <a:endParaRPr lang="en-KE"/>
                    </a:p>
                  </a:txBody>
                  <a:tcPr/>
                </a:tc>
                <a:extLst>
                  <a:ext uri="{0D108BD9-81ED-4DB2-BD59-A6C34878D82A}">
                    <a16:rowId xmlns:a16="http://schemas.microsoft.com/office/drawing/2014/main" val="310996565"/>
                  </a:ext>
                </a:extLst>
              </a:tr>
              <a:tr h="669062">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b="0">
                          <a:solidFill>
                            <a:schemeClr val="tx1"/>
                          </a:solidFill>
                          <a:latin typeface="Arial" panose="020B0604020202020204" pitchFamily="34" charset="0"/>
                          <a:cs typeface="Arial" panose="020B0604020202020204" pitchFamily="34" charset="0"/>
                        </a:rPr>
                        <a:t>Does the organization have a gender policy </a:t>
                      </a:r>
                      <a:endParaRPr lang="en-KE" sz="2400" b="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56121937"/>
                  </a:ext>
                </a:extLst>
              </a:tr>
              <a:tr h="669062">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kern="100">
                          <a:solidFill>
                            <a:schemeClr val="tx1"/>
                          </a:solidFill>
                          <a:effectLst/>
                          <a:latin typeface="Arial" panose="020B0604020202020204" pitchFamily="34" charset="0"/>
                          <a:ea typeface="Calibri" panose="020F0502020204030204" pitchFamily="34" charset="0"/>
                          <a:cs typeface="Arial" panose="020B0604020202020204" pitchFamily="34" charset="0"/>
                        </a:rPr>
                        <a:t>Is there a dedicated gender unit within the organization?</a:t>
                      </a:r>
                      <a:endParaRPr lang="en-KE" sz="2400" b="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906600150"/>
                  </a:ext>
                </a:extLst>
              </a:tr>
              <a:tr h="1028353">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kern="100">
                          <a:solidFill>
                            <a:schemeClr val="tx1"/>
                          </a:solidFill>
                          <a:effectLst/>
                          <a:latin typeface="Arial" panose="020B0604020202020204" pitchFamily="34" charset="0"/>
                          <a:ea typeface="Calibri" panose="020F0502020204030204" pitchFamily="34" charset="0"/>
                          <a:cs typeface="Arial" panose="020B0604020202020204" pitchFamily="34" charset="0"/>
                        </a:rPr>
                        <a:t>Does the organizational structure facilitate coordination and formal roles for gender focal points and the gender unit in the budget process?</a:t>
                      </a:r>
                      <a:endParaRPr lang="en-KE" sz="2400" b="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24193311"/>
                  </a:ext>
                </a:extLst>
              </a:tr>
              <a:tr h="745091">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kern="100">
                          <a:solidFill>
                            <a:schemeClr val="tx1"/>
                          </a:solidFill>
                          <a:effectLst/>
                          <a:latin typeface="Arial" panose="020B0604020202020204" pitchFamily="34" charset="0"/>
                          <a:ea typeface="Calibri" panose="020F0502020204030204" pitchFamily="34" charset="0"/>
                          <a:cs typeface="Arial" panose="020B0604020202020204" pitchFamily="34" charset="0"/>
                        </a:rPr>
                        <a:t>Has the organization incorporated GRB principles into its strategies and policies</a:t>
                      </a:r>
                      <a:endParaRPr lang="en-KE" sz="2400" b="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58022962"/>
                  </a:ext>
                </a:extLst>
              </a:tr>
              <a:tr h="1079623">
                <a:tc>
                  <a:txBody>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400" kern="100">
                          <a:solidFill>
                            <a:schemeClr val="tx1"/>
                          </a:solidFill>
                          <a:effectLst/>
                          <a:latin typeface="Arial" panose="020B0604020202020204" pitchFamily="34" charset="0"/>
                          <a:ea typeface="Calibri" panose="020F0502020204030204" pitchFamily="34" charset="0"/>
                          <a:cs typeface="Arial" panose="020B0604020202020204" pitchFamily="34" charset="0"/>
                        </a:rPr>
                        <a:t>Is the organization actively advocating for gender-responsive policies within its sector or industry?</a:t>
                      </a:r>
                      <a:endParaRPr lang="en-KE" sz="2000" kern="100">
                        <a:solidFill>
                          <a:schemeClr val="tx1"/>
                        </a:solidFill>
                        <a:effectLst/>
                        <a:latin typeface="Arial" panose="020B0604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
                      </a:pPr>
                      <a:endParaRPr lang="en-KE" sz="2400" b="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86697848"/>
                  </a:ext>
                </a:extLst>
              </a:tr>
            </a:tbl>
          </a:graphicData>
        </a:graphic>
      </p:graphicFrame>
      <p:sp>
        <p:nvSpPr>
          <p:cNvPr id="3" name="Rectangle 2">
            <a:extLst>
              <a:ext uri="{FF2B5EF4-FFF2-40B4-BE49-F238E27FC236}">
                <a16:creationId xmlns:a16="http://schemas.microsoft.com/office/drawing/2014/main" id="{0F673B25-6DD4-BFDD-2B5D-B281A91CCA0C}"/>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orange logo&#10;&#10;Description automatically generated">
            <a:extLst>
              <a:ext uri="{FF2B5EF4-FFF2-40B4-BE49-F238E27FC236}">
                <a16:creationId xmlns:a16="http://schemas.microsoft.com/office/drawing/2014/main" id="{B07946B3-7E6E-C746-0E5A-74DCD940B21C}"/>
              </a:ext>
            </a:extLst>
          </p:cNvPr>
          <p:cNvPicPr>
            <a:picLocks noChangeAspect="1"/>
          </p:cNvPicPr>
          <p:nvPr/>
        </p:nvPicPr>
        <p:blipFill>
          <a:blip r:embed="rId3"/>
          <a:stretch>
            <a:fillRect/>
          </a:stretch>
        </p:blipFill>
        <p:spPr>
          <a:xfrm>
            <a:off x="168665" y="326874"/>
            <a:ext cx="381128" cy="679754"/>
          </a:xfrm>
          <a:prstGeom prst="rect">
            <a:avLst/>
          </a:prstGeom>
        </p:spPr>
      </p:pic>
    </p:spTree>
    <p:extLst>
      <p:ext uri="{BB962C8B-B14F-4D97-AF65-F5344CB8AC3E}">
        <p14:creationId xmlns:p14="http://schemas.microsoft.com/office/powerpoint/2010/main" val="3656047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A63B8-3D0B-0270-0675-05D8C834C693}"/>
              </a:ext>
            </a:extLst>
          </p:cNvPr>
          <p:cNvSpPr>
            <a:spLocks noGrp="1"/>
          </p:cNvSpPr>
          <p:nvPr>
            <p:ph type="title"/>
          </p:nvPr>
        </p:nvSpPr>
        <p:spPr>
          <a:xfrm>
            <a:off x="799236" y="2730296"/>
            <a:ext cx="4205775" cy="1740424"/>
          </a:xfrm>
        </p:spPr>
        <p:txBody>
          <a:bodyPr vert="horz" lIns="91440" tIns="45720" rIns="91440" bIns="45720" rtlCol="0" anchor="b">
            <a:normAutofit/>
          </a:bodyPr>
          <a:lstStyle/>
          <a:p>
            <a:r>
              <a:rPr lang="en-US" sz="2700">
                <a:solidFill>
                  <a:srgbClr val="5BC6CC"/>
                </a:solidFill>
                <a:latin typeface="Arial"/>
                <a:cs typeface="Arial"/>
              </a:rPr>
              <a:t>Operationalizing GRB in human resources and personnel management</a:t>
            </a:r>
            <a:endParaRPr lang="en-US" sz="2400" kern="1200">
              <a:latin typeface="+mn-lt"/>
              <a:cs typeface="Calibri"/>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E5D6997-D692-F130-6A7E-853B783E390B}"/>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9E57DC2-970A-4B3E-BB1C-7A09969E49DF}" type="slidenum">
              <a:rPr lang="en-US" smtClean="0">
                <a:solidFill>
                  <a:schemeClr val="tx1">
                    <a:lumMod val="50000"/>
                    <a:lumOff val="50000"/>
                  </a:schemeClr>
                </a:solidFill>
              </a:rPr>
              <a:pPr>
                <a:spcAft>
                  <a:spcPts val="600"/>
                </a:spcAft>
              </a:pPr>
              <a:t>33</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DEFC51AB-9DE4-7205-EFCC-64A8CA5F6D3B}"/>
              </a:ext>
            </a:extLst>
          </p:cNvPr>
          <p:cNvGraphicFramePr>
            <a:graphicFrameLocks noGrp="1"/>
          </p:cNvGraphicFramePr>
          <p:nvPr>
            <p:extLst>
              <p:ext uri="{D42A27DB-BD31-4B8C-83A1-F6EECF244321}">
                <p14:modId xmlns:p14="http://schemas.microsoft.com/office/powerpoint/2010/main" val="2937385495"/>
              </p:ext>
            </p:extLst>
          </p:nvPr>
        </p:nvGraphicFramePr>
        <p:xfrm>
          <a:off x="5061135" y="-152400"/>
          <a:ext cx="7130865" cy="7065127"/>
        </p:xfrm>
        <a:graphic>
          <a:graphicData uri="http://schemas.openxmlformats.org/drawingml/2006/table">
            <a:tbl>
              <a:tblPr firstRow="1" bandRow="1">
                <a:tableStyleId>{21E4AEA4-8DFA-4A89-87EB-49C32662AFE0}</a:tableStyleId>
              </a:tblPr>
              <a:tblGrid>
                <a:gridCol w="7130865">
                  <a:extLst>
                    <a:ext uri="{9D8B030D-6E8A-4147-A177-3AD203B41FA5}">
                      <a16:colId xmlns:a16="http://schemas.microsoft.com/office/drawing/2014/main" val="1765062610"/>
                    </a:ext>
                  </a:extLst>
                </a:gridCol>
              </a:tblGrid>
              <a:tr h="1161693">
                <a:tc>
                  <a:txBody>
                    <a:bodyPr/>
                    <a:lstStyle/>
                    <a:p>
                      <a:r>
                        <a:rPr lang="en-US" sz="3200">
                          <a:latin typeface="Arial"/>
                        </a:rPr>
                        <a:t>Human Resources and Personnel Management </a:t>
                      </a:r>
                      <a:endParaRPr lang="en-KE" sz="3200"/>
                    </a:p>
                  </a:txBody>
                  <a:tcPr/>
                </a:tc>
                <a:extLst>
                  <a:ext uri="{0D108BD9-81ED-4DB2-BD59-A6C34878D82A}">
                    <a16:rowId xmlns:a16="http://schemas.microsoft.com/office/drawing/2014/main" val="310996565"/>
                  </a:ext>
                </a:extLst>
              </a:tr>
              <a:tr h="685101">
                <a:tc>
                  <a:txBody>
                    <a:bodyPr/>
                    <a:lstStyle/>
                    <a:p>
                      <a:pPr marL="342900" lvl="0" indent="-342900">
                        <a:buFont typeface="Arial" panose="020B0604020202020204" pitchFamily="34" charset="0"/>
                        <a:buChar char="•"/>
                      </a:pPr>
                      <a:r>
                        <a:rPr lang="en-US" sz="2000" kern="1200">
                          <a:solidFill>
                            <a:schemeClr val="tx1"/>
                          </a:solidFill>
                          <a:effectLst/>
                          <a:latin typeface="Arial"/>
                          <a:ea typeface="+mn-ea"/>
                          <a:cs typeface="+mn-cs"/>
                        </a:rPr>
                        <a:t>Does the organization have a workforce that is sufficiently aware and capable of implementing GRB?</a:t>
                      </a:r>
                    </a:p>
                  </a:txBody>
                  <a:tcPr/>
                </a:tc>
                <a:extLst>
                  <a:ext uri="{0D108BD9-81ED-4DB2-BD59-A6C34878D82A}">
                    <a16:rowId xmlns:a16="http://schemas.microsoft.com/office/drawing/2014/main" val="1193288969"/>
                  </a:ext>
                </a:extLst>
              </a:tr>
              <a:tr h="982971">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a:solidFill>
                            <a:schemeClr val="tx1"/>
                          </a:solidFill>
                          <a:effectLst/>
                          <a:latin typeface="Arial"/>
                          <a:ea typeface="+mn-ea"/>
                          <a:cs typeface="+mn-cs"/>
                        </a:rPr>
                        <a:t>Does the organization invest in training and capacity development programs on gender-sensitive budgeting for its staff and stakeholders?</a:t>
                      </a:r>
                      <a:endParaRPr lang="en-US" sz="2000" b="0">
                        <a:solidFill>
                          <a:schemeClr val="tx1"/>
                        </a:solidFill>
                        <a:latin typeface="Arial"/>
                      </a:endParaRPr>
                    </a:p>
                  </a:txBody>
                  <a:tcPr/>
                </a:tc>
                <a:extLst>
                  <a:ext uri="{0D108BD9-81ED-4DB2-BD59-A6C34878D82A}">
                    <a16:rowId xmlns:a16="http://schemas.microsoft.com/office/drawing/2014/main" val="1906600150"/>
                  </a:ext>
                </a:extLst>
              </a:tr>
              <a:tr h="686618">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a:solidFill>
                            <a:schemeClr val="tx1"/>
                          </a:solidFill>
                          <a:effectLst/>
                          <a:latin typeface="Arial"/>
                          <a:ea typeface="+mn-ea"/>
                          <a:cs typeface="+mn-cs"/>
                        </a:rPr>
                        <a:t>To what extent does the organization promote a gender-inclusive and equitable workplace culture?</a:t>
                      </a:r>
                      <a:endParaRPr lang="en-US" sz="2000" b="0">
                        <a:solidFill>
                          <a:schemeClr val="tx1"/>
                        </a:solidFill>
                        <a:latin typeface="Arial"/>
                      </a:endParaRPr>
                    </a:p>
                  </a:txBody>
                  <a:tcPr/>
                </a:tc>
                <a:extLst>
                  <a:ext uri="{0D108BD9-81ED-4DB2-BD59-A6C34878D82A}">
                    <a16:rowId xmlns:a16="http://schemas.microsoft.com/office/drawing/2014/main" val="3424193311"/>
                  </a:ext>
                </a:extLst>
              </a:tr>
              <a:tr h="685101">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a:solidFill>
                            <a:schemeClr val="tx1"/>
                          </a:solidFill>
                          <a:effectLst/>
                          <a:latin typeface="Arial"/>
                          <a:ea typeface="+mn-ea"/>
                          <a:cs typeface="+mn-cs"/>
                        </a:rPr>
                        <a:t>Are there budget allocations to support initiatives that foster such a culture?</a:t>
                      </a:r>
                      <a:endParaRPr lang="en-US" sz="2000" b="0">
                        <a:solidFill>
                          <a:schemeClr val="tx1"/>
                        </a:solidFill>
                        <a:latin typeface="Arial"/>
                      </a:endParaRPr>
                    </a:p>
                  </a:txBody>
                  <a:tcPr/>
                </a:tc>
                <a:extLst>
                  <a:ext uri="{0D108BD9-81ED-4DB2-BD59-A6C34878D82A}">
                    <a16:rowId xmlns:a16="http://schemas.microsoft.com/office/drawing/2014/main" val="2658022962"/>
                  </a:ext>
                </a:extLst>
              </a:tr>
              <a:tr h="685101">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a:solidFill>
                            <a:schemeClr val="tx1"/>
                          </a:solidFill>
                          <a:effectLst/>
                          <a:latin typeface="Arial"/>
                          <a:ea typeface="+mn-ea"/>
                          <a:cs typeface="+mn-cs"/>
                        </a:rPr>
                        <a:t>Do all staff have the knowledge and capacity to effectively practice GRB?</a:t>
                      </a:r>
                      <a:endParaRPr lang="en-US" sz="2000" b="0">
                        <a:solidFill>
                          <a:schemeClr val="tx1"/>
                        </a:solidFill>
                        <a:latin typeface="Arial"/>
                      </a:endParaRPr>
                    </a:p>
                  </a:txBody>
                  <a:tcPr/>
                </a:tc>
                <a:extLst>
                  <a:ext uri="{0D108BD9-81ED-4DB2-BD59-A6C34878D82A}">
                    <a16:rowId xmlns:a16="http://schemas.microsoft.com/office/drawing/2014/main" val="2286697848"/>
                  </a:ext>
                </a:extLst>
              </a:tr>
              <a:tr h="982971">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a:solidFill>
                            <a:schemeClr val="tx1"/>
                          </a:solidFill>
                          <a:effectLst/>
                          <a:latin typeface="Arial"/>
                          <a:ea typeface="+mn-ea"/>
                          <a:cs typeface="+mn-cs"/>
                        </a:rPr>
                        <a:t>Is there a budget for gender mainstreaming efforts, including staff training and capacity-building on gender-responsive approaches?</a:t>
                      </a:r>
                    </a:p>
                  </a:txBody>
                  <a:tcPr/>
                </a:tc>
                <a:extLst>
                  <a:ext uri="{0D108BD9-81ED-4DB2-BD59-A6C34878D82A}">
                    <a16:rowId xmlns:a16="http://schemas.microsoft.com/office/drawing/2014/main" val="1606089431"/>
                  </a:ext>
                </a:extLst>
              </a:tr>
              <a:tr h="1087594">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a:solidFill>
                            <a:schemeClr val="tx1"/>
                          </a:solidFill>
                          <a:effectLst/>
                          <a:latin typeface="Arial"/>
                          <a:ea typeface="+mn-ea"/>
                          <a:cs typeface="+mn-cs"/>
                        </a:rPr>
                        <a:t>Does the organization engage in partnerships and collaborations with gender-focused organizations to enhance its gender-responsive efforts?</a:t>
                      </a:r>
                      <a:endParaRPr lang="en-US" sz="2000" b="0">
                        <a:solidFill>
                          <a:schemeClr val="tx1"/>
                        </a:solidFill>
                        <a:latin typeface="Arial"/>
                      </a:endParaRPr>
                    </a:p>
                  </a:txBody>
                  <a:tcPr/>
                </a:tc>
                <a:extLst>
                  <a:ext uri="{0D108BD9-81ED-4DB2-BD59-A6C34878D82A}">
                    <a16:rowId xmlns:a16="http://schemas.microsoft.com/office/drawing/2014/main" val="1504801468"/>
                  </a:ext>
                </a:extLst>
              </a:tr>
            </a:tbl>
          </a:graphicData>
        </a:graphic>
      </p:graphicFrame>
      <p:sp>
        <p:nvSpPr>
          <p:cNvPr id="3" name="Rectangle 2">
            <a:extLst>
              <a:ext uri="{FF2B5EF4-FFF2-40B4-BE49-F238E27FC236}">
                <a16:creationId xmlns:a16="http://schemas.microsoft.com/office/drawing/2014/main" id="{B8A9EED5-6D9F-4560-4CC8-44B88A94DBF8}"/>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orange logo&#10;&#10;Description automatically generated">
            <a:extLst>
              <a:ext uri="{FF2B5EF4-FFF2-40B4-BE49-F238E27FC236}">
                <a16:creationId xmlns:a16="http://schemas.microsoft.com/office/drawing/2014/main" id="{1D3E2D6E-33E6-97AE-21FE-4578B6867B7E}"/>
              </a:ext>
            </a:extLst>
          </p:cNvPr>
          <p:cNvPicPr>
            <a:picLocks noChangeAspect="1"/>
          </p:cNvPicPr>
          <p:nvPr/>
        </p:nvPicPr>
        <p:blipFill>
          <a:blip r:embed="rId2"/>
          <a:stretch>
            <a:fillRect/>
          </a:stretch>
        </p:blipFill>
        <p:spPr>
          <a:xfrm>
            <a:off x="168665" y="326874"/>
            <a:ext cx="381128" cy="679754"/>
          </a:xfrm>
          <a:prstGeom prst="rect">
            <a:avLst/>
          </a:prstGeom>
        </p:spPr>
      </p:pic>
    </p:spTree>
    <p:extLst>
      <p:ext uri="{BB962C8B-B14F-4D97-AF65-F5344CB8AC3E}">
        <p14:creationId xmlns:p14="http://schemas.microsoft.com/office/powerpoint/2010/main" val="809995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A63B8-3D0B-0270-0675-05D8C834C693}"/>
              </a:ext>
            </a:extLst>
          </p:cNvPr>
          <p:cNvSpPr>
            <a:spLocks noGrp="1"/>
          </p:cNvSpPr>
          <p:nvPr>
            <p:ph type="title"/>
          </p:nvPr>
        </p:nvSpPr>
        <p:spPr>
          <a:xfrm>
            <a:off x="928668" y="2705483"/>
            <a:ext cx="2668127" cy="1816720"/>
          </a:xfrm>
        </p:spPr>
        <p:txBody>
          <a:bodyPr vert="horz" lIns="91440" tIns="45720" rIns="91440" bIns="45720" rtlCol="0" anchor="b">
            <a:normAutofit/>
          </a:bodyPr>
          <a:lstStyle/>
          <a:p>
            <a:r>
              <a:rPr lang="en-US" sz="2400" kern="1200">
                <a:solidFill>
                  <a:srgbClr val="5BC6CC"/>
                </a:solidFill>
                <a:latin typeface="Arial"/>
                <a:cs typeface="Arial"/>
              </a:rPr>
              <a:t>Operationalizing</a:t>
            </a:r>
            <a:r>
              <a:rPr lang="en-US" sz="2400">
                <a:solidFill>
                  <a:srgbClr val="5BC6CC"/>
                </a:solidFill>
                <a:latin typeface="Arial"/>
                <a:cs typeface="Arial"/>
              </a:rPr>
              <a:t> GRB </a:t>
            </a:r>
            <a:r>
              <a:rPr lang="en-US" sz="2400">
                <a:solidFill>
                  <a:srgbClr val="5BC6CC"/>
                </a:solidFill>
                <a:effectLst/>
                <a:latin typeface="Arial"/>
                <a:ea typeface="Calibri" panose="020F0502020204030204" pitchFamily="34" charset="0"/>
                <a:cs typeface="Arial"/>
              </a:rPr>
              <a:t>in </a:t>
            </a:r>
            <a:r>
              <a:rPr lang="en-US" sz="2400">
                <a:solidFill>
                  <a:srgbClr val="5BC6CC"/>
                </a:solidFill>
                <a:latin typeface="Arial"/>
                <a:ea typeface="Calibri" panose="020F0502020204030204" pitchFamily="34" charset="0"/>
                <a:cs typeface="Arial"/>
              </a:rPr>
              <a:t>Resource Allocation</a:t>
            </a:r>
            <a:r>
              <a:rPr lang="en-US" sz="2400">
                <a:latin typeface="+mn-lt"/>
                <a:ea typeface="Calibri" panose="020F0502020204030204" pitchFamily="34" charset="0"/>
              </a:rPr>
              <a:t> </a:t>
            </a:r>
            <a:endParaRPr lang="en-US" sz="2400" kern="1200">
              <a:latin typeface="+mn-lt"/>
              <a:cs typeface="Calibri"/>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E5D6997-D692-F130-6A7E-853B783E390B}"/>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9E57DC2-970A-4B3E-BB1C-7A09969E49DF}" type="slidenum">
              <a:rPr lang="en-US" smtClean="0">
                <a:solidFill>
                  <a:schemeClr val="tx1">
                    <a:lumMod val="50000"/>
                    <a:lumOff val="50000"/>
                  </a:schemeClr>
                </a:solidFill>
              </a:rPr>
              <a:pPr>
                <a:spcAft>
                  <a:spcPts val="600"/>
                </a:spcAft>
              </a:pPr>
              <a:t>34</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DEFC51AB-9DE4-7205-EFCC-64A8CA5F6D3B}"/>
              </a:ext>
            </a:extLst>
          </p:cNvPr>
          <p:cNvGraphicFramePr>
            <a:graphicFrameLocks noGrp="1"/>
          </p:cNvGraphicFramePr>
          <p:nvPr>
            <p:extLst>
              <p:ext uri="{D42A27DB-BD31-4B8C-83A1-F6EECF244321}">
                <p14:modId xmlns:p14="http://schemas.microsoft.com/office/powerpoint/2010/main" val="1288391379"/>
              </p:ext>
            </p:extLst>
          </p:nvPr>
        </p:nvGraphicFramePr>
        <p:xfrm>
          <a:off x="3853243" y="698835"/>
          <a:ext cx="8343837" cy="5788343"/>
        </p:xfrm>
        <a:graphic>
          <a:graphicData uri="http://schemas.openxmlformats.org/drawingml/2006/table">
            <a:tbl>
              <a:tblPr firstRow="1" bandRow="1">
                <a:tableStyleId>{21E4AEA4-8DFA-4A89-87EB-49C32662AFE0}</a:tableStyleId>
              </a:tblPr>
              <a:tblGrid>
                <a:gridCol w="8343837">
                  <a:extLst>
                    <a:ext uri="{9D8B030D-6E8A-4147-A177-3AD203B41FA5}">
                      <a16:colId xmlns:a16="http://schemas.microsoft.com/office/drawing/2014/main" val="1765062610"/>
                    </a:ext>
                  </a:extLst>
                </a:gridCol>
              </a:tblGrid>
              <a:tr h="541820">
                <a:tc>
                  <a:txBody>
                    <a:bodyPr/>
                    <a:lstStyle/>
                    <a:p>
                      <a:pPr marL="0" indent="0">
                        <a:buFont typeface="Arial" panose="020B0604020202020204" pitchFamily="34" charset="0"/>
                        <a:buNone/>
                      </a:pPr>
                      <a:r>
                        <a:rPr lang="en-US" sz="3200">
                          <a:latin typeface="Arial"/>
                        </a:rPr>
                        <a:t>Financial Resource Allocation </a:t>
                      </a:r>
                    </a:p>
                  </a:txBody>
                  <a:tcPr/>
                </a:tc>
                <a:extLst>
                  <a:ext uri="{0D108BD9-81ED-4DB2-BD59-A6C34878D82A}">
                    <a16:rowId xmlns:a16="http://schemas.microsoft.com/office/drawing/2014/main" val="310996565"/>
                  </a:ext>
                </a:extLst>
              </a:tr>
              <a:tr h="1109483">
                <a:tc>
                  <a:txBody>
                    <a:bodyPr/>
                    <a:lstStyle/>
                    <a:p>
                      <a:pPr marL="342900" lvl="0" indent="-342900">
                        <a:buFont typeface="Arial" panose="020B0604020202020204" pitchFamily="34" charset="0"/>
                        <a:buChar char="•"/>
                      </a:pPr>
                      <a:r>
                        <a:rPr lang="en-US" sz="2400" kern="1200">
                          <a:solidFill>
                            <a:schemeClr val="tx1"/>
                          </a:solidFill>
                          <a:effectLst/>
                          <a:latin typeface="Arial"/>
                          <a:ea typeface="+mn-ea"/>
                          <a:cs typeface="+mn-cs"/>
                        </a:rPr>
                        <a:t>How is the organization distributing its financial resources among various programs and projects?</a:t>
                      </a:r>
                    </a:p>
                    <a:p>
                      <a:pPr marL="342900" lvl="0" indent="-342900" algn="just">
                        <a:lnSpc>
                          <a:spcPct val="107000"/>
                        </a:lnSpc>
                        <a:buSzPts val="1000"/>
                        <a:buFont typeface="Arial" panose="020B0604020202020204" pitchFamily="34" charset="0"/>
                        <a:buChar char="•"/>
                        <a:tabLst>
                          <a:tab pos="457200" algn="l"/>
                        </a:tabLst>
                      </a:pPr>
                      <a:endParaRPr lang="en-KE" sz="2400" b="0">
                        <a:solidFill>
                          <a:schemeClr val="tx1"/>
                        </a:solidFill>
                        <a:latin typeface="Arial"/>
                      </a:endParaRPr>
                    </a:p>
                  </a:txBody>
                  <a:tcPr/>
                </a:tc>
                <a:extLst>
                  <a:ext uri="{0D108BD9-81ED-4DB2-BD59-A6C34878D82A}">
                    <a16:rowId xmlns:a16="http://schemas.microsoft.com/office/drawing/2014/main" val="1193288969"/>
                  </a:ext>
                </a:extLst>
              </a:tr>
              <a:tr h="769954">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1200">
                          <a:solidFill>
                            <a:schemeClr val="tx1"/>
                          </a:solidFill>
                          <a:effectLst/>
                          <a:latin typeface="Arial"/>
                          <a:ea typeface="+mn-ea"/>
                          <a:cs typeface="+mn-cs"/>
                        </a:rPr>
                        <a:t>To what extent are budget allocations supporting gender-specific initiatives?</a:t>
                      </a:r>
                    </a:p>
                  </a:txBody>
                  <a:tcPr/>
                </a:tc>
                <a:extLst>
                  <a:ext uri="{0D108BD9-81ED-4DB2-BD59-A6C34878D82A}">
                    <a16:rowId xmlns:a16="http://schemas.microsoft.com/office/drawing/2014/main" val="1906600150"/>
                  </a:ext>
                </a:extLst>
              </a:tr>
              <a:tr h="1112156">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1200">
                          <a:solidFill>
                            <a:schemeClr val="tx1"/>
                          </a:solidFill>
                          <a:effectLst/>
                          <a:latin typeface="Arial"/>
                          <a:ea typeface="+mn-ea"/>
                          <a:cs typeface="+mn-cs"/>
                        </a:rPr>
                        <a:t>Do budget decisions contribute to or mitigate gender disparities within the organization and its operations?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KE" sz="2400" b="0">
                        <a:solidFill>
                          <a:schemeClr val="tx1"/>
                        </a:solidFill>
                        <a:latin typeface="Arial"/>
                      </a:endParaRPr>
                    </a:p>
                  </a:txBody>
                  <a:tcPr/>
                </a:tc>
                <a:extLst>
                  <a:ext uri="{0D108BD9-81ED-4DB2-BD59-A6C34878D82A}">
                    <a16:rowId xmlns:a16="http://schemas.microsoft.com/office/drawing/2014/main" val="3424193311"/>
                  </a:ext>
                </a:extLst>
              </a:tr>
              <a:tr h="1112156">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1200">
                          <a:solidFill>
                            <a:schemeClr val="tx1"/>
                          </a:solidFill>
                          <a:effectLst/>
                          <a:latin typeface="Arial"/>
                          <a:ea typeface="+mn-ea"/>
                          <a:cs typeface="+mn-cs"/>
                        </a:rPr>
                        <a:t>Do budget allocations support policy advocacy efforts aimed at gender equality?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KE" sz="2400" b="0">
                        <a:solidFill>
                          <a:schemeClr val="tx1"/>
                        </a:solidFill>
                        <a:latin typeface="Arial"/>
                      </a:endParaRPr>
                    </a:p>
                  </a:txBody>
                  <a:tcPr/>
                </a:tc>
                <a:extLst>
                  <a:ext uri="{0D108BD9-81ED-4DB2-BD59-A6C34878D82A}">
                    <a16:rowId xmlns:a16="http://schemas.microsoft.com/office/drawing/2014/main" val="2658022962"/>
                  </a:ext>
                </a:extLst>
              </a:tr>
              <a:tr h="769954">
                <a:tc>
                  <a:txBody>
                    <a:bodyPr/>
                    <a:lstStyle/>
                    <a:p>
                      <a:pPr marL="342900" indent="-342900">
                        <a:buFont typeface="Arial" panose="020B0604020202020204" pitchFamily="34" charset="0"/>
                        <a:buChar char="•"/>
                      </a:pPr>
                      <a:r>
                        <a:rPr lang="en-KE" sz="2400" b="0">
                          <a:solidFill>
                            <a:schemeClr val="tx1"/>
                          </a:solidFill>
                          <a:latin typeface="Arial"/>
                        </a:rPr>
                        <a:t>Is there a budget to support staff to attend gender related capacity building forums? </a:t>
                      </a:r>
                    </a:p>
                  </a:txBody>
                  <a:tcPr/>
                </a:tc>
                <a:extLst>
                  <a:ext uri="{0D108BD9-81ED-4DB2-BD59-A6C34878D82A}">
                    <a16:rowId xmlns:a16="http://schemas.microsoft.com/office/drawing/2014/main" val="2286697848"/>
                  </a:ext>
                </a:extLst>
              </a:tr>
            </a:tbl>
          </a:graphicData>
        </a:graphic>
      </p:graphicFrame>
      <p:sp>
        <p:nvSpPr>
          <p:cNvPr id="3" name="Rectangle 2">
            <a:extLst>
              <a:ext uri="{FF2B5EF4-FFF2-40B4-BE49-F238E27FC236}">
                <a16:creationId xmlns:a16="http://schemas.microsoft.com/office/drawing/2014/main" id="{CD4676C8-050B-6460-E133-60A06920FB60}"/>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pic>
        <p:nvPicPr>
          <p:cNvPr id="6" name="Picture 5" descr="A black and orange logo&#10;&#10;Description automatically generated">
            <a:extLst>
              <a:ext uri="{FF2B5EF4-FFF2-40B4-BE49-F238E27FC236}">
                <a16:creationId xmlns:a16="http://schemas.microsoft.com/office/drawing/2014/main" id="{E2C860DD-7BDC-329C-25B3-04D6E0789526}"/>
              </a:ext>
            </a:extLst>
          </p:cNvPr>
          <p:cNvPicPr>
            <a:picLocks noChangeAspect="1"/>
          </p:cNvPicPr>
          <p:nvPr/>
        </p:nvPicPr>
        <p:blipFill>
          <a:blip r:embed="rId2"/>
          <a:stretch>
            <a:fillRect/>
          </a:stretch>
        </p:blipFill>
        <p:spPr>
          <a:xfrm>
            <a:off x="168665" y="326874"/>
            <a:ext cx="381128" cy="679754"/>
          </a:xfrm>
          <a:prstGeom prst="rect">
            <a:avLst/>
          </a:prstGeom>
        </p:spPr>
      </p:pic>
    </p:spTree>
    <p:extLst>
      <p:ext uri="{BB962C8B-B14F-4D97-AF65-F5344CB8AC3E}">
        <p14:creationId xmlns:p14="http://schemas.microsoft.com/office/powerpoint/2010/main" val="544235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Person writing on a notepad">
            <a:extLst>
              <a:ext uri="{FF2B5EF4-FFF2-40B4-BE49-F238E27FC236}">
                <a16:creationId xmlns:a16="http://schemas.microsoft.com/office/drawing/2014/main" id="{AA3443C7-5518-E6DA-F5C5-DF02722B0179}"/>
              </a:ext>
            </a:extLst>
          </p:cNvPr>
          <p:cNvPicPr>
            <a:picLocks noChangeAspect="1"/>
          </p:cNvPicPr>
          <p:nvPr/>
        </p:nvPicPr>
        <p:blipFill rotWithShape="1">
          <a:blip r:embed="rId3"/>
          <a:srcRect l="326" t="31389" r="3007" b="-1"/>
          <a:stretch/>
        </p:blipFill>
        <p:spPr>
          <a:xfrm>
            <a:off x="20" y="10"/>
            <a:ext cx="12191981" cy="6857990"/>
          </a:xfrm>
          <a:prstGeom prst="rect">
            <a:avLst/>
          </a:prstGeom>
        </p:spPr>
      </p:pic>
      <p:sp>
        <p:nvSpPr>
          <p:cNvPr id="49" name="Rectangle 4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634C3-C193-FA55-FEDA-EB83BEC580BD}"/>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100" b="1">
                <a:solidFill>
                  <a:schemeClr val="bg1"/>
                </a:solidFill>
                <a:latin typeface="Arial"/>
                <a:cs typeface="Arial"/>
              </a:rPr>
              <a:t>GRB Guidelines:</a:t>
            </a:r>
            <a:br>
              <a:rPr lang="en-US" sz="5100" b="1">
                <a:latin typeface="Arial"/>
              </a:rPr>
            </a:br>
            <a:br>
              <a:rPr lang="en-US" sz="5100" b="1">
                <a:latin typeface="Arial"/>
              </a:rPr>
            </a:br>
            <a:r>
              <a:rPr lang="en-US" sz="5100" b="1">
                <a:solidFill>
                  <a:schemeClr val="bg1"/>
                </a:solidFill>
                <a:latin typeface="Arial"/>
                <a:cs typeface="Arial"/>
              </a:rPr>
              <a:t>Programmatic work</a:t>
            </a:r>
          </a:p>
        </p:txBody>
      </p:sp>
      <p:sp>
        <p:nvSpPr>
          <p:cNvPr id="51" name="Rectangle: Rounded Corners 5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55D27B5-237A-E83B-6EF4-27078E15F6C7}"/>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defRPr/>
            </a:pPr>
            <a:fld id="{69E57DC2-970A-4B3E-BB1C-7A09969E49DF}" type="slidenum">
              <a:rPr lang="en-US">
                <a:solidFill>
                  <a:schemeClr val="bg1"/>
                </a:solidFill>
                <a:latin typeface="Calibri" panose="020F0502020204030204"/>
              </a:rPr>
              <a:pPr>
                <a:spcAft>
                  <a:spcPts val="600"/>
                </a:spcAft>
                <a:defRPr/>
              </a:pPr>
              <a:t>35</a:t>
            </a:fld>
            <a:endParaRPr lang="en-US">
              <a:solidFill>
                <a:schemeClr val="bg1"/>
              </a:solidFill>
              <a:latin typeface="Calibri" panose="020F0502020204030204"/>
            </a:endParaRPr>
          </a:p>
        </p:txBody>
      </p:sp>
    </p:spTree>
    <p:extLst>
      <p:ext uri="{BB962C8B-B14F-4D97-AF65-F5344CB8AC3E}">
        <p14:creationId xmlns:p14="http://schemas.microsoft.com/office/powerpoint/2010/main" val="191516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A63B8-3D0B-0270-0675-05D8C834C693}"/>
              </a:ext>
            </a:extLst>
          </p:cNvPr>
          <p:cNvSpPr>
            <a:spLocks noGrp="1"/>
          </p:cNvSpPr>
          <p:nvPr>
            <p:ph type="title"/>
          </p:nvPr>
        </p:nvSpPr>
        <p:spPr>
          <a:xfrm>
            <a:off x="743111" y="2753756"/>
            <a:ext cx="2805636" cy="1350487"/>
          </a:xfrm>
        </p:spPr>
        <p:txBody>
          <a:bodyPr vert="horz" lIns="91440" tIns="45720" rIns="91440" bIns="45720" rtlCol="0" anchor="b">
            <a:normAutofit/>
          </a:bodyPr>
          <a:lstStyle/>
          <a:p>
            <a:r>
              <a:rPr lang="en-US" sz="2400" kern="1200">
                <a:solidFill>
                  <a:srgbClr val="5BC6CC"/>
                </a:solidFill>
                <a:latin typeface="Arial"/>
                <a:cs typeface="Arial"/>
              </a:rPr>
              <a:t>Operationalizing</a:t>
            </a:r>
            <a:r>
              <a:rPr lang="en-US" sz="2400">
                <a:solidFill>
                  <a:srgbClr val="5BC6CC"/>
                </a:solidFill>
                <a:latin typeface="Arial"/>
                <a:cs typeface="Arial"/>
              </a:rPr>
              <a:t> </a:t>
            </a:r>
            <a:br>
              <a:rPr lang="en-US" sz="2400">
                <a:solidFill>
                  <a:srgbClr val="5BC6CC"/>
                </a:solidFill>
                <a:latin typeface="Arial"/>
                <a:cs typeface="Arial"/>
              </a:rPr>
            </a:br>
            <a:r>
              <a:rPr lang="en-US" sz="2400">
                <a:solidFill>
                  <a:srgbClr val="5BC6CC"/>
                </a:solidFill>
                <a:latin typeface="Arial"/>
                <a:cs typeface="Arial"/>
              </a:rPr>
              <a:t>GRB </a:t>
            </a:r>
            <a:r>
              <a:rPr lang="en-US" sz="2400" kern="1200">
                <a:solidFill>
                  <a:srgbClr val="5BC6CC"/>
                </a:solidFill>
                <a:latin typeface="Arial"/>
                <a:cs typeface="Arial"/>
              </a:rPr>
              <a:t>in</a:t>
            </a:r>
            <a:r>
              <a:rPr lang="en-US" sz="2400">
                <a:solidFill>
                  <a:srgbClr val="5BC6CC"/>
                </a:solidFill>
                <a:latin typeface="Arial"/>
                <a:cs typeface="Arial"/>
              </a:rPr>
              <a:t> Project Design</a:t>
            </a:r>
            <a:r>
              <a:rPr lang="en-US" sz="2600" kern="1200">
                <a:latin typeface="+mj-lt"/>
                <a:ea typeface="+mj-ea"/>
                <a:cs typeface="+mj-cs"/>
              </a:rPr>
              <a:t> </a:t>
            </a:r>
            <a:endParaRPr lang="en-US" sz="2600">
              <a:cs typeface="Calibri Light"/>
            </a:endParaRP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E5D6997-D692-F130-6A7E-853B783E390B}"/>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9E57DC2-970A-4B3E-BB1C-7A09969E49DF}" type="slidenum">
              <a:rPr lang="en-US" smtClean="0">
                <a:solidFill>
                  <a:schemeClr val="tx1">
                    <a:lumMod val="50000"/>
                    <a:lumOff val="50000"/>
                  </a:schemeClr>
                </a:solidFill>
              </a:rPr>
              <a:pPr>
                <a:spcAft>
                  <a:spcPts val="600"/>
                </a:spcAft>
              </a:pPr>
              <a:t>36</a:t>
            </a:fld>
            <a:endParaRPr lang="en-US">
              <a:solidFill>
                <a:schemeClr val="tx1">
                  <a:lumMod val="50000"/>
                  <a:lumOff val="50000"/>
                </a:schemeClr>
              </a:solidFill>
            </a:endParaRPr>
          </a:p>
        </p:txBody>
      </p:sp>
      <p:graphicFrame>
        <p:nvGraphicFramePr>
          <p:cNvPr id="6" name="Content Placeholder 3">
            <a:extLst>
              <a:ext uri="{FF2B5EF4-FFF2-40B4-BE49-F238E27FC236}">
                <a16:creationId xmlns:a16="http://schemas.microsoft.com/office/drawing/2014/main" id="{A565BEB4-DCDF-BE2B-A499-6EA86EE494C8}"/>
              </a:ext>
            </a:extLst>
          </p:cNvPr>
          <p:cNvGraphicFramePr>
            <a:graphicFrameLocks/>
          </p:cNvGraphicFramePr>
          <p:nvPr>
            <p:extLst>
              <p:ext uri="{D42A27DB-BD31-4B8C-83A1-F6EECF244321}">
                <p14:modId xmlns:p14="http://schemas.microsoft.com/office/powerpoint/2010/main" val="1289233459"/>
              </p:ext>
            </p:extLst>
          </p:nvPr>
        </p:nvGraphicFramePr>
        <p:xfrm>
          <a:off x="3558907" y="13348"/>
          <a:ext cx="8633093" cy="6905699"/>
        </p:xfrm>
        <a:graphic>
          <a:graphicData uri="http://schemas.openxmlformats.org/drawingml/2006/table">
            <a:tbl>
              <a:tblPr firstRow="1" bandRow="1">
                <a:tableStyleId>{21E4AEA4-8DFA-4A89-87EB-49C32662AFE0}</a:tableStyleId>
              </a:tblPr>
              <a:tblGrid>
                <a:gridCol w="3044405">
                  <a:extLst>
                    <a:ext uri="{9D8B030D-6E8A-4147-A177-3AD203B41FA5}">
                      <a16:colId xmlns:a16="http://schemas.microsoft.com/office/drawing/2014/main" val="2400122896"/>
                    </a:ext>
                  </a:extLst>
                </a:gridCol>
                <a:gridCol w="5588688">
                  <a:extLst>
                    <a:ext uri="{9D8B030D-6E8A-4147-A177-3AD203B41FA5}">
                      <a16:colId xmlns:a16="http://schemas.microsoft.com/office/drawing/2014/main" val="1714863029"/>
                    </a:ext>
                  </a:extLst>
                </a:gridCol>
              </a:tblGrid>
              <a:tr h="428027">
                <a:tc>
                  <a:txBody>
                    <a:bodyPr/>
                    <a:lstStyle/>
                    <a:p>
                      <a:pPr algn="just"/>
                      <a:r>
                        <a:rPr lang="en-US" sz="2300">
                          <a:solidFill>
                            <a:srgbClr val="FFFFFF"/>
                          </a:solidFill>
                          <a:latin typeface="Arial"/>
                        </a:rPr>
                        <a:t>Guidelines </a:t>
                      </a:r>
                    </a:p>
                  </a:txBody>
                  <a:tcPr marL="38438" marR="38438" marT="19218" marB="19218"/>
                </a:tc>
                <a:tc>
                  <a:txBody>
                    <a:bodyPr/>
                    <a:lstStyle/>
                    <a:p>
                      <a:r>
                        <a:rPr lang="en-US" sz="2300" kern="100">
                          <a:solidFill>
                            <a:srgbClr val="FFFFFF"/>
                          </a:solidFill>
                          <a:effectLst/>
                          <a:latin typeface="Arial"/>
                        </a:rPr>
                        <a:t> Checklist Questions  - project design</a:t>
                      </a:r>
                      <a:endParaRPr lang="en-US" sz="2300">
                        <a:solidFill>
                          <a:srgbClr val="FFFFFF"/>
                        </a:solidFill>
                        <a:latin typeface="Arial"/>
                      </a:endParaRPr>
                    </a:p>
                  </a:txBody>
                  <a:tcPr marL="38438" marR="38438" marT="19218" marB="19218"/>
                </a:tc>
                <a:extLst>
                  <a:ext uri="{0D108BD9-81ED-4DB2-BD59-A6C34878D82A}">
                    <a16:rowId xmlns:a16="http://schemas.microsoft.com/office/drawing/2014/main" val="2758897101"/>
                  </a:ext>
                </a:extLst>
              </a:tr>
              <a:tr h="1858869">
                <a:tc>
                  <a:txBody>
                    <a:bodyPr/>
                    <a:lstStyle/>
                    <a:p>
                      <a:pPr marL="342900" marR="0" lvl="0" indent="-342900" algn="l" defTabSz="914400" rtl="0" eaLnBrk="1" fontAlgn="auto" latinLnBrk="0" hangingPunct="1">
                        <a:lnSpc>
                          <a:spcPct val="100000"/>
                        </a:lnSpc>
                        <a:spcBef>
                          <a:spcPts val="0"/>
                        </a:spcBef>
                        <a:spcAft>
                          <a:spcPts val="0"/>
                        </a:spcAft>
                        <a:buClrTx/>
                        <a:buSzTx/>
                        <a:buFont typeface="Arial"/>
                        <a:buChar char="•"/>
                        <a:tabLst/>
                        <a:defRPr/>
                      </a:pPr>
                      <a:r>
                        <a:rPr lang="en-US" sz="2000" kern="1200">
                          <a:solidFill>
                            <a:schemeClr val="tx1"/>
                          </a:solidFill>
                          <a:effectLst/>
                          <a:latin typeface="Arial"/>
                        </a:rPr>
                        <a:t>Ensure that the program logical framework incorporates gender equality priorities, strategic objectives, and envisioned outcomes.</a:t>
                      </a:r>
                    </a:p>
                  </a:txBody>
                  <a:tcPr marL="38438" marR="38438" marT="19218" marB="19218"/>
                </a:tc>
                <a:tc>
                  <a:txBody>
                    <a:bodyPr/>
                    <a:lstStyle/>
                    <a:p>
                      <a:pPr marL="342900" indent="-342900" algn="l">
                        <a:buFont typeface="Arial"/>
                        <a:buChar char="•"/>
                      </a:pPr>
                      <a:r>
                        <a:rPr lang="en-US" sz="2000" kern="1200">
                          <a:solidFill>
                            <a:schemeClr val="tx1"/>
                          </a:solidFill>
                          <a:effectLst/>
                          <a:latin typeface="Arial"/>
                        </a:rPr>
                        <a:t>Does the program incorporate gender equality priorities, strategic objectives, and envisioned outcomes?</a:t>
                      </a:r>
                      <a:endParaRPr lang="en-US" sz="2000">
                        <a:solidFill>
                          <a:schemeClr val="tx1"/>
                        </a:solidFill>
                        <a:latin typeface="Arial"/>
                      </a:endParaRPr>
                    </a:p>
                  </a:txBody>
                  <a:tcPr marL="38438" marR="38438" marT="19218" marB="19218"/>
                </a:tc>
                <a:extLst>
                  <a:ext uri="{0D108BD9-81ED-4DB2-BD59-A6C34878D82A}">
                    <a16:rowId xmlns:a16="http://schemas.microsoft.com/office/drawing/2014/main" val="2253223358"/>
                  </a:ext>
                </a:extLst>
              </a:tr>
              <a:tr h="3901179">
                <a:tc>
                  <a:txBody>
                    <a:bodyPr/>
                    <a:lstStyle/>
                    <a:p>
                      <a:pPr marL="342900" marR="0" indent="-342900" algn="l">
                        <a:lnSpc>
                          <a:spcPct val="100000"/>
                        </a:lnSpc>
                        <a:spcBef>
                          <a:spcPts val="0"/>
                        </a:spcBef>
                        <a:spcAft>
                          <a:spcPts val="0"/>
                        </a:spcAft>
                        <a:buFont typeface="Arial"/>
                        <a:buChar char="•"/>
                      </a:pPr>
                      <a:r>
                        <a:rPr lang="en-US" sz="2000" kern="100">
                          <a:solidFill>
                            <a:schemeClr val="tx1"/>
                          </a:solidFill>
                          <a:effectLst/>
                          <a:latin typeface="Arial"/>
                        </a:rPr>
                        <a:t>Ensure the organization programs are informed by gender analysis of the gender landscape in the respective sector, community, or environment, taking into account the distinct experiences and needs of men, women, boys, and girls.</a:t>
                      </a:r>
                    </a:p>
                  </a:txBody>
                  <a:tcPr marL="28829" marR="28829" marT="0" marB="0"/>
                </a:tc>
                <a:tc>
                  <a:txBody>
                    <a:bodyPr/>
                    <a:lstStyle/>
                    <a:p>
                      <a:pPr marL="342900" indent="-342900" algn="l">
                        <a:lnSpc>
                          <a:spcPct val="100000"/>
                        </a:lnSpc>
                        <a:buFont typeface="Arial"/>
                        <a:buChar char="•"/>
                      </a:pPr>
                      <a:r>
                        <a:rPr lang="en-US" sz="2000" kern="1200">
                          <a:solidFill>
                            <a:schemeClr val="tx1"/>
                          </a:solidFill>
                          <a:effectLst/>
                          <a:latin typeface="Arial"/>
                        </a:rPr>
                        <a:t>Does the program incorporate gender equality priorities, strategic objectives, and envisioned outcomes?</a:t>
                      </a:r>
                    </a:p>
                    <a:p>
                      <a:pPr marL="342900" indent="-342900" algn="l">
                        <a:lnSpc>
                          <a:spcPct val="100000"/>
                        </a:lnSpc>
                        <a:buFont typeface="Arial"/>
                        <a:buChar char="•"/>
                      </a:pPr>
                      <a:r>
                        <a:rPr lang="en-US" sz="2000" kern="1200">
                          <a:solidFill>
                            <a:schemeClr val="tx1"/>
                          </a:solidFill>
                          <a:effectLst/>
                          <a:latin typeface="Arial"/>
                        </a:rPr>
                        <a:t>Does the program address both practical gender needs (PGNs) and strategic gender needs (SGNs).</a:t>
                      </a:r>
                    </a:p>
                    <a:p>
                      <a:pPr marL="342900" indent="-342900" algn="l">
                        <a:lnSpc>
                          <a:spcPct val="100000"/>
                        </a:lnSpc>
                        <a:buFont typeface="Arial"/>
                        <a:buChar char="•"/>
                      </a:pPr>
                      <a:r>
                        <a:rPr lang="en-US" sz="2000" kern="1200">
                          <a:solidFill>
                            <a:schemeClr val="tx1"/>
                          </a:solidFill>
                          <a:effectLst/>
                          <a:latin typeface="Arial"/>
                        </a:rPr>
                        <a:t>Are men and women actively engaged in all phases of the program, encompassing its design, planning, budgeting, implementation, monitoring, and evaluation?</a:t>
                      </a:r>
                    </a:p>
                    <a:p>
                      <a:pPr marL="342900" indent="-342900" algn="l">
                        <a:lnSpc>
                          <a:spcPct val="100000"/>
                        </a:lnSpc>
                        <a:buFont typeface="Arial"/>
                        <a:buChar char="•"/>
                      </a:pPr>
                      <a:r>
                        <a:rPr lang="en-US" sz="2000" kern="1200">
                          <a:solidFill>
                            <a:schemeClr val="tx1"/>
                          </a:solidFill>
                          <a:effectLst/>
                          <a:latin typeface="Arial"/>
                        </a:rPr>
                        <a:t>Do the program staff demonstrate gender equity and facilitate activities targeting individuals of all genders?</a:t>
                      </a:r>
                    </a:p>
                  </a:txBody>
                  <a:tcPr marL="38438" marR="38438" marT="19218" marB="19218"/>
                </a:tc>
                <a:extLst>
                  <a:ext uri="{0D108BD9-81ED-4DB2-BD59-A6C34878D82A}">
                    <a16:rowId xmlns:a16="http://schemas.microsoft.com/office/drawing/2014/main" val="49317005"/>
                  </a:ext>
                </a:extLst>
              </a:tr>
            </a:tbl>
          </a:graphicData>
        </a:graphic>
      </p:graphicFrame>
      <p:sp>
        <p:nvSpPr>
          <p:cNvPr id="3" name="Rectangle 2">
            <a:extLst>
              <a:ext uri="{FF2B5EF4-FFF2-40B4-BE49-F238E27FC236}">
                <a16:creationId xmlns:a16="http://schemas.microsoft.com/office/drawing/2014/main" id="{11A46548-E8DF-CEF3-DF61-0E24893456FF}"/>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orange logo&#10;&#10;Description automatically generated">
            <a:extLst>
              <a:ext uri="{FF2B5EF4-FFF2-40B4-BE49-F238E27FC236}">
                <a16:creationId xmlns:a16="http://schemas.microsoft.com/office/drawing/2014/main" id="{0934E79D-C9D2-4778-443E-C7DBC2E59FC8}"/>
              </a:ext>
            </a:extLst>
          </p:cNvPr>
          <p:cNvPicPr>
            <a:picLocks noChangeAspect="1"/>
          </p:cNvPicPr>
          <p:nvPr/>
        </p:nvPicPr>
        <p:blipFill>
          <a:blip r:embed="rId2"/>
          <a:stretch>
            <a:fillRect/>
          </a:stretch>
        </p:blipFill>
        <p:spPr>
          <a:xfrm>
            <a:off x="168665" y="326874"/>
            <a:ext cx="381128" cy="679754"/>
          </a:xfrm>
          <a:prstGeom prst="rect">
            <a:avLst/>
          </a:prstGeom>
        </p:spPr>
      </p:pic>
    </p:spTree>
    <p:extLst>
      <p:ext uri="{BB962C8B-B14F-4D97-AF65-F5344CB8AC3E}">
        <p14:creationId xmlns:p14="http://schemas.microsoft.com/office/powerpoint/2010/main" val="1080459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5A63B8-3D0B-0270-0675-05D8C834C693}"/>
              </a:ext>
            </a:extLst>
          </p:cNvPr>
          <p:cNvSpPr>
            <a:spLocks noGrp="1"/>
          </p:cNvSpPr>
          <p:nvPr>
            <p:ph type="title"/>
          </p:nvPr>
        </p:nvSpPr>
        <p:spPr>
          <a:xfrm>
            <a:off x="743111" y="2432115"/>
            <a:ext cx="2473814" cy="1757086"/>
          </a:xfrm>
        </p:spPr>
        <p:txBody>
          <a:bodyPr vert="horz" lIns="91440" tIns="45720" rIns="91440" bIns="45720" rtlCol="0" anchor="b">
            <a:normAutofit/>
          </a:bodyPr>
          <a:lstStyle/>
          <a:p>
            <a:r>
              <a:rPr lang="en-US" sz="2400">
                <a:solidFill>
                  <a:srgbClr val="5BC6CC"/>
                </a:solidFill>
                <a:latin typeface="Arial"/>
                <a:cs typeface="Arial"/>
              </a:rPr>
              <a:t>Operationalizing GRB in Project Design</a:t>
            </a:r>
            <a:r>
              <a:rPr lang="en-US" sz="2600">
                <a:cs typeface="Calibri Light"/>
              </a:rPr>
              <a:t> </a:t>
            </a:r>
          </a:p>
          <a:p>
            <a:endParaRPr lang="en-US" sz="2600" b="1" kern="1200">
              <a:latin typeface="+mj-lt"/>
              <a:cs typeface="Calibri Light"/>
            </a:endParaRP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E5D6997-D692-F130-6A7E-853B783E390B}"/>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9E57DC2-970A-4B3E-BB1C-7A09969E49DF}" type="slidenum">
              <a:rPr lang="en-US">
                <a:solidFill>
                  <a:schemeClr val="tx1">
                    <a:lumMod val="50000"/>
                    <a:lumOff val="50000"/>
                  </a:schemeClr>
                </a:solidFill>
              </a:rPr>
              <a:pPr>
                <a:spcAft>
                  <a:spcPts val="600"/>
                </a:spcAft>
              </a:pPr>
              <a:t>37</a:t>
            </a:fld>
            <a:endParaRPr lang="en-US">
              <a:solidFill>
                <a:schemeClr val="tx1">
                  <a:lumMod val="50000"/>
                  <a:lumOff val="50000"/>
                </a:schemeClr>
              </a:solidFill>
            </a:endParaRPr>
          </a:p>
        </p:txBody>
      </p:sp>
      <p:graphicFrame>
        <p:nvGraphicFramePr>
          <p:cNvPr id="6" name="Content Placeholder 3">
            <a:extLst>
              <a:ext uri="{FF2B5EF4-FFF2-40B4-BE49-F238E27FC236}">
                <a16:creationId xmlns:a16="http://schemas.microsoft.com/office/drawing/2014/main" id="{A565BEB4-DCDF-BE2B-A499-6EA86EE494C8}"/>
              </a:ext>
            </a:extLst>
          </p:cNvPr>
          <p:cNvGraphicFramePr>
            <a:graphicFrameLocks/>
          </p:cNvGraphicFramePr>
          <p:nvPr>
            <p:extLst>
              <p:ext uri="{D42A27DB-BD31-4B8C-83A1-F6EECF244321}">
                <p14:modId xmlns:p14="http://schemas.microsoft.com/office/powerpoint/2010/main" val="1040826944"/>
              </p:ext>
            </p:extLst>
          </p:nvPr>
        </p:nvGraphicFramePr>
        <p:xfrm>
          <a:off x="3029423" y="0"/>
          <a:ext cx="9162577" cy="7223437"/>
        </p:xfrm>
        <a:graphic>
          <a:graphicData uri="http://schemas.openxmlformats.org/drawingml/2006/table">
            <a:tbl>
              <a:tblPr firstRow="1" bandRow="1">
                <a:tableStyleId>{21E4AEA4-8DFA-4A89-87EB-49C32662AFE0}</a:tableStyleId>
              </a:tblPr>
              <a:tblGrid>
                <a:gridCol w="2897619">
                  <a:extLst>
                    <a:ext uri="{9D8B030D-6E8A-4147-A177-3AD203B41FA5}">
                      <a16:colId xmlns:a16="http://schemas.microsoft.com/office/drawing/2014/main" val="2400122896"/>
                    </a:ext>
                  </a:extLst>
                </a:gridCol>
                <a:gridCol w="6264958">
                  <a:extLst>
                    <a:ext uri="{9D8B030D-6E8A-4147-A177-3AD203B41FA5}">
                      <a16:colId xmlns:a16="http://schemas.microsoft.com/office/drawing/2014/main" val="1714863029"/>
                    </a:ext>
                  </a:extLst>
                </a:gridCol>
              </a:tblGrid>
              <a:tr h="391566">
                <a:tc>
                  <a:txBody>
                    <a:bodyPr/>
                    <a:lstStyle/>
                    <a:p>
                      <a:pPr marL="0" indent="0" algn="l">
                        <a:buFont typeface="Arial"/>
                        <a:buNone/>
                      </a:pPr>
                      <a:r>
                        <a:rPr lang="en-US" sz="2400" b="1">
                          <a:solidFill>
                            <a:schemeClr val="bg1"/>
                          </a:solidFill>
                          <a:latin typeface="Arial"/>
                        </a:rPr>
                        <a:t>Guidelines </a:t>
                      </a:r>
                      <a:endParaRPr lang="en-US" sz="2400" b="1">
                        <a:solidFill>
                          <a:schemeClr val="bg1"/>
                        </a:solidFill>
                        <a:latin typeface="Arial"/>
                        <a:cs typeface="Calibri"/>
                      </a:endParaRPr>
                    </a:p>
                  </a:txBody>
                  <a:tcPr marL="35104" marR="35104" marT="17551" marB="17551"/>
                </a:tc>
                <a:tc>
                  <a:txBody>
                    <a:bodyPr/>
                    <a:lstStyle/>
                    <a:p>
                      <a:pPr marL="0" indent="0" algn="l">
                        <a:buFont typeface="Arial"/>
                        <a:buNone/>
                      </a:pPr>
                      <a:r>
                        <a:rPr lang="en-US" sz="2400" b="1" kern="100">
                          <a:solidFill>
                            <a:schemeClr val="bg1"/>
                          </a:solidFill>
                          <a:effectLst/>
                          <a:latin typeface="Arial"/>
                        </a:rPr>
                        <a:t> Checklist Questions  - project design</a:t>
                      </a:r>
                      <a:endParaRPr lang="en-US" sz="2400">
                        <a:solidFill>
                          <a:schemeClr val="bg1"/>
                        </a:solidFill>
                        <a:latin typeface="Arial"/>
                        <a:cs typeface="Calibri"/>
                      </a:endParaRPr>
                    </a:p>
                  </a:txBody>
                  <a:tcPr marL="35104" marR="35104" marT="17551" marB="17551"/>
                </a:tc>
                <a:extLst>
                  <a:ext uri="{0D108BD9-81ED-4DB2-BD59-A6C34878D82A}">
                    <a16:rowId xmlns:a16="http://schemas.microsoft.com/office/drawing/2014/main" val="2758897101"/>
                  </a:ext>
                </a:extLst>
              </a:tr>
              <a:tr h="1786391">
                <a:tc>
                  <a:txBody>
                    <a:bodyPr/>
                    <a:lstStyle/>
                    <a:p>
                      <a:pPr marL="342900" indent="-342900" algn="l">
                        <a:lnSpc>
                          <a:spcPct val="100000"/>
                        </a:lnSpc>
                        <a:buFont typeface="Arial"/>
                        <a:buChar char="•"/>
                      </a:pPr>
                      <a:r>
                        <a:rPr lang="en-US" sz="2200" b="0" kern="1200">
                          <a:solidFill>
                            <a:schemeClr val="tx1"/>
                          </a:solidFill>
                          <a:effectLst/>
                          <a:latin typeface="Arial"/>
                        </a:rPr>
                        <a:t>Ensure program’s result framework is gender sensitive. </a:t>
                      </a:r>
                      <a:endParaRPr lang="en-US" sz="2200" b="0">
                        <a:solidFill>
                          <a:schemeClr val="tx1"/>
                        </a:solidFill>
                        <a:latin typeface="Arial"/>
                        <a:cs typeface="Calibri"/>
                      </a:endParaRPr>
                    </a:p>
                  </a:txBody>
                  <a:tcPr marL="35104" marR="35104" marT="17551" marB="17551"/>
                </a:tc>
                <a:tc>
                  <a:txBody>
                    <a:bodyPr/>
                    <a:lstStyle/>
                    <a:p>
                      <a:pPr marL="342900" marR="0" indent="-342900" algn="l">
                        <a:lnSpc>
                          <a:spcPct val="100000"/>
                        </a:lnSpc>
                        <a:spcBef>
                          <a:spcPts val="0"/>
                        </a:spcBef>
                        <a:spcAft>
                          <a:spcPts val="0"/>
                        </a:spcAft>
                        <a:buFont typeface="Arial"/>
                        <a:buChar char="•"/>
                      </a:pPr>
                      <a:r>
                        <a:rPr lang="en-US" sz="2200" kern="100">
                          <a:solidFill>
                            <a:schemeClr val="tx1"/>
                          </a:solidFill>
                          <a:effectLst/>
                          <a:latin typeface="Arial"/>
                        </a:rPr>
                        <a:t>Are program priorities, strategic objectives, and intended outcomes attuned to gender sensitivity?</a:t>
                      </a:r>
                    </a:p>
                    <a:p>
                      <a:pPr marL="342900" marR="0" indent="-342900" algn="l">
                        <a:lnSpc>
                          <a:spcPct val="100000"/>
                        </a:lnSpc>
                        <a:spcBef>
                          <a:spcPts val="0"/>
                        </a:spcBef>
                        <a:spcAft>
                          <a:spcPts val="0"/>
                        </a:spcAft>
                        <a:buFont typeface="Arial"/>
                        <a:buChar char="•"/>
                      </a:pPr>
                      <a:r>
                        <a:rPr lang="en-US" sz="2200" kern="100">
                          <a:solidFill>
                            <a:schemeClr val="tx1"/>
                          </a:solidFill>
                          <a:effectLst/>
                          <a:latin typeface="Arial"/>
                        </a:rPr>
                        <a:t>Are the program’s result frameworks gender sensitive?</a:t>
                      </a:r>
                      <a:endParaRPr lang="en-US" sz="2200" kern="100">
                        <a:solidFill>
                          <a:schemeClr val="tx1"/>
                        </a:solidFill>
                        <a:effectLst/>
                        <a:latin typeface="Arial"/>
                        <a:ea typeface="Calibri" panose="020F0502020204030204" pitchFamily="34" charset="0"/>
                        <a:cs typeface="Calibri"/>
                      </a:endParaRPr>
                    </a:p>
                  </a:txBody>
                  <a:tcPr marL="26328" marR="26328" marT="0" marB="0"/>
                </a:tc>
                <a:extLst>
                  <a:ext uri="{0D108BD9-81ED-4DB2-BD59-A6C34878D82A}">
                    <a16:rowId xmlns:a16="http://schemas.microsoft.com/office/drawing/2014/main" val="3226370937"/>
                  </a:ext>
                </a:extLst>
              </a:tr>
              <a:tr h="5036184">
                <a:tc>
                  <a:txBody>
                    <a:bodyPr/>
                    <a:lstStyle/>
                    <a:p>
                      <a:pPr marL="342900" indent="-342900" algn="l">
                        <a:lnSpc>
                          <a:spcPct val="100000"/>
                        </a:lnSpc>
                        <a:buFont typeface="Arial"/>
                        <a:buChar char="•"/>
                      </a:pPr>
                      <a:r>
                        <a:rPr lang="en-US" sz="2200" b="0" kern="1200">
                          <a:solidFill>
                            <a:schemeClr val="tx1"/>
                          </a:solidFill>
                          <a:effectLst/>
                          <a:latin typeface="Arial"/>
                        </a:rPr>
                        <a:t>Ensure there is a monitoring and evaluation frameworks are designed to be gender-sensitive.</a:t>
                      </a:r>
                      <a:endParaRPr lang="en-US" sz="2200" b="0">
                        <a:solidFill>
                          <a:schemeClr val="tx1"/>
                        </a:solidFill>
                        <a:latin typeface="Arial"/>
                        <a:cs typeface="Calibri"/>
                      </a:endParaRPr>
                    </a:p>
                  </a:txBody>
                  <a:tcPr marL="35104" marR="35104" marT="17551" marB="17551"/>
                </a:tc>
                <a:tc>
                  <a:txBody>
                    <a:bodyPr/>
                    <a:lstStyle/>
                    <a:p>
                      <a:pPr marL="342900" indent="-342900" algn="l">
                        <a:lnSpc>
                          <a:spcPct val="100000"/>
                        </a:lnSpc>
                        <a:buFont typeface="Arial"/>
                        <a:buChar char="•"/>
                      </a:pPr>
                      <a:r>
                        <a:rPr lang="en-US" sz="2200" kern="1200">
                          <a:solidFill>
                            <a:schemeClr val="tx1"/>
                          </a:solidFill>
                          <a:effectLst/>
                          <a:latin typeface="Arial"/>
                        </a:rPr>
                        <a:t>Do the monitoring and evaluation frameworks designed to be gender-sensitive, ensuring that gender equality considerations are integral to the assessment process.</a:t>
                      </a:r>
                    </a:p>
                    <a:p>
                      <a:pPr marL="342900" indent="-342900" algn="l">
                        <a:lnSpc>
                          <a:spcPct val="100000"/>
                        </a:lnSpc>
                        <a:buFont typeface="Arial"/>
                        <a:buChar char="•"/>
                      </a:pPr>
                      <a:r>
                        <a:rPr lang="en-US" sz="2200" kern="1200">
                          <a:solidFill>
                            <a:schemeClr val="tx1"/>
                          </a:solidFill>
                          <a:effectLst/>
                          <a:latin typeface="Arial"/>
                        </a:rPr>
                        <a:t>Do the program incorporates the collection of sex-disaggregated data to enhance gender-specific analysis and reporting.</a:t>
                      </a:r>
                    </a:p>
                    <a:p>
                      <a:pPr marL="342900" indent="-342900" algn="l">
                        <a:lnSpc>
                          <a:spcPct val="100000"/>
                        </a:lnSpc>
                        <a:buFont typeface="Arial"/>
                        <a:buChar char="•"/>
                      </a:pPr>
                      <a:r>
                        <a:rPr lang="en-US" sz="2200" kern="1200">
                          <a:solidFill>
                            <a:schemeClr val="tx1"/>
                          </a:solidFill>
                          <a:effectLst/>
                          <a:latin typeface="Arial"/>
                        </a:rPr>
                        <a:t>Are the program indicators crafted to be gender-sensitive and enable the measurement of progress toward gender equality?</a:t>
                      </a:r>
                    </a:p>
                    <a:p>
                      <a:pPr marL="342900" indent="-342900" algn="l">
                        <a:lnSpc>
                          <a:spcPct val="100000"/>
                        </a:lnSpc>
                        <a:buFont typeface="Arial"/>
                        <a:buChar char="•"/>
                      </a:pPr>
                      <a:r>
                        <a:rPr lang="en-US" sz="2200" kern="1200">
                          <a:solidFill>
                            <a:schemeClr val="tx1"/>
                          </a:solidFill>
                          <a:effectLst/>
                          <a:latin typeface="Arial"/>
                        </a:rPr>
                        <a:t>Gender equality objectives, targets, and indicators adhere to the SMART criteria</a:t>
                      </a:r>
                    </a:p>
                  </a:txBody>
                  <a:tcPr marL="35104" marR="35104" marT="17551" marB="17551"/>
                </a:tc>
                <a:extLst>
                  <a:ext uri="{0D108BD9-81ED-4DB2-BD59-A6C34878D82A}">
                    <a16:rowId xmlns:a16="http://schemas.microsoft.com/office/drawing/2014/main" val="3171779024"/>
                  </a:ext>
                </a:extLst>
              </a:tr>
            </a:tbl>
          </a:graphicData>
        </a:graphic>
      </p:graphicFrame>
      <p:sp>
        <p:nvSpPr>
          <p:cNvPr id="3" name="Rectangle 2">
            <a:extLst>
              <a:ext uri="{FF2B5EF4-FFF2-40B4-BE49-F238E27FC236}">
                <a16:creationId xmlns:a16="http://schemas.microsoft.com/office/drawing/2014/main" id="{B70BB28A-942B-F279-0D3F-2199FEF3A6FB}"/>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orange logo&#10;&#10;Description automatically generated">
            <a:extLst>
              <a:ext uri="{FF2B5EF4-FFF2-40B4-BE49-F238E27FC236}">
                <a16:creationId xmlns:a16="http://schemas.microsoft.com/office/drawing/2014/main" id="{A9B144C9-AC7C-C129-4C66-CA91332229DA}"/>
              </a:ext>
            </a:extLst>
          </p:cNvPr>
          <p:cNvPicPr>
            <a:picLocks noChangeAspect="1"/>
          </p:cNvPicPr>
          <p:nvPr/>
        </p:nvPicPr>
        <p:blipFill>
          <a:blip r:embed="rId2"/>
          <a:stretch>
            <a:fillRect/>
          </a:stretch>
        </p:blipFill>
        <p:spPr>
          <a:xfrm>
            <a:off x="168665" y="326874"/>
            <a:ext cx="381128" cy="679754"/>
          </a:xfrm>
          <a:prstGeom prst="rect">
            <a:avLst/>
          </a:prstGeom>
        </p:spPr>
      </p:pic>
    </p:spTree>
    <p:extLst>
      <p:ext uri="{BB962C8B-B14F-4D97-AF65-F5344CB8AC3E}">
        <p14:creationId xmlns:p14="http://schemas.microsoft.com/office/powerpoint/2010/main" val="11455885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B575A3FE-0A00-AF86-576C-E4E6ECF14DA1}"/>
              </a:ext>
            </a:extLst>
          </p:cNvPr>
          <p:cNvSpPr>
            <a:spLocks noGrp="1"/>
          </p:cNvSpPr>
          <p:nvPr>
            <p:ph type="title"/>
          </p:nvPr>
        </p:nvSpPr>
        <p:spPr>
          <a:xfrm>
            <a:off x="743112" y="1935889"/>
            <a:ext cx="2484829" cy="2574455"/>
          </a:xfrm>
        </p:spPr>
        <p:txBody>
          <a:bodyPr vert="horz" lIns="91440" tIns="45720" rIns="91440" bIns="45720" rtlCol="0" anchor="b">
            <a:normAutofit/>
          </a:bodyPr>
          <a:lstStyle/>
          <a:p>
            <a:r>
              <a:rPr lang="en-US" sz="2400">
                <a:solidFill>
                  <a:srgbClr val="5BC6CC"/>
                </a:solidFill>
                <a:latin typeface="Arial"/>
                <a:cs typeface="Arial"/>
              </a:rPr>
              <a:t>Operationalizing GRB: Credit Providers </a:t>
            </a:r>
            <a:endParaRPr lang="en-US" sz="2400" kern="1200">
              <a:solidFill>
                <a:srgbClr val="5BC6CC"/>
              </a:solidFill>
              <a:latin typeface="Arial"/>
              <a:cs typeface="Arial"/>
            </a:endParaRP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36838FBB-701E-A8D6-4C69-27C2D0CDF3FB}"/>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9E57DC2-970A-4B3E-BB1C-7A09969E49DF}" type="slidenum">
              <a:rPr lang="en-US">
                <a:solidFill>
                  <a:schemeClr val="tx1">
                    <a:lumMod val="50000"/>
                    <a:lumOff val="50000"/>
                  </a:schemeClr>
                </a:solidFill>
              </a:rPr>
              <a:pPr>
                <a:spcAft>
                  <a:spcPts val="600"/>
                </a:spcAft>
              </a:pPr>
              <a:t>38</a:t>
            </a:fld>
            <a:endParaRPr lang="en-US">
              <a:solidFill>
                <a:schemeClr val="tx1">
                  <a:lumMod val="50000"/>
                  <a:lumOff val="50000"/>
                </a:schemeClr>
              </a:solidFill>
            </a:endParaRPr>
          </a:p>
        </p:txBody>
      </p:sp>
      <p:graphicFrame>
        <p:nvGraphicFramePr>
          <p:cNvPr id="7" name="Content Placeholder 6">
            <a:extLst>
              <a:ext uri="{FF2B5EF4-FFF2-40B4-BE49-F238E27FC236}">
                <a16:creationId xmlns:a16="http://schemas.microsoft.com/office/drawing/2014/main" id="{0253C0EB-D86F-C747-2D89-E4272C5F7F44}"/>
              </a:ext>
            </a:extLst>
          </p:cNvPr>
          <p:cNvGraphicFramePr>
            <a:graphicFrameLocks noGrp="1"/>
          </p:cNvGraphicFramePr>
          <p:nvPr>
            <p:ph idx="1"/>
            <p:extLst>
              <p:ext uri="{D42A27DB-BD31-4B8C-83A1-F6EECF244321}">
                <p14:modId xmlns:p14="http://schemas.microsoft.com/office/powerpoint/2010/main" val="3267493883"/>
              </p:ext>
            </p:extLst>
          </p:nvPr>
        </p:nvGraphicFramePr>
        <p:xfrm>
          <a:off x="3056451" y="227325"/>
          <a:ext cx="9174124" cy="6403349"/>
        </p:xfrm>
        <a:graphic>
          <a:graphicData uri="http://schemas.openxmlformats.org/drawingml/2006/table">
            <a:tbl>
              <a:tblPr firstRow="1" bandRow="1">
                <a:tableStyleId>{21E4AEA4-8DFA-4A89-87EB-49C32662AFE0}</a:tableStyleId>
              </a:tblPr>
              <a:tblGrid>
                <a:gridCol w="4002656">
                  <a:extLst>
                    <a:ext uri="{9D8B030D-6E8A-4147-A177-3AD203B41FA5}">
                      <a16:colId xmlns:a16="http://schemas.microsoft.com/office/drawing/2014/main" val="1653869018"/>
                    </a:ext>
                  </a:extLst>
                </a:gridCol>
                <a:gridCol w="5171468">
                  <a:extLst>
                    <a:ext uri="{9D8B030D-6E8A-4147-A177-3AD203B41FA5}">
                      <a16:colId xmlns:a16="http://schemas.microsoft.com/office/drawing/2014/main" val="2917017764"/>
                    </a:ext>
                  </a:extLst>
                </a:gridCol>
              </a:tblGrid>
              <a:tr h="818820">
                <a:tc>
                  <a:txBody>
                    <a:bodyPr/>
                    <a:lstStyle/>
                    <a:p>
                      <a:pPr algn="l"/>
                      <a:r>
                        <a:rPr lang="en-US" sz="2400" b="1" kern="1200">
                          <a:solidFill>
                            <a:schemeClr val="lt1"/>
                          </a:solidFill>
                          <a:effectLst/>
                          <a:latin typeface="Arial"/>
                        </a:rPr>
                        <a:t>Guideline</a:t>
                      </a:r>
                      <a:endParaRPr lang="en-US" sz="2400">
                        <a:latin typeface="Arial"/>
                      </a:endParaRPr>
                    </a:p>
                  </a:txBody>
                  <a:tcPr marL="55249" marR="55249" marT="27624" marB="27624"/>
                </a:tc>
                <a:tc>
                  <a:txBody>
                    <a:bodyPr/>
                    <a:lstStyle/>
                    <a:p>
                      <a:pPr algn="l"/>
                      <a:r>
                        <a:rPr lang="en-US" sz="2400">
                          <a:latin typeface="Arial"/>
                        </a:rPr>
                        <a:t>Checklist – Financial/credit providers</a:t>
                      </a:r>
                    </a:p>
                  </a:txBody>
                  <a:tcPr marL="55249" marR="55249" marT="27624" marB="27624"/>
                </a:tc>
                <a:extLst>
                  <a:ext uri="{0D108BD9-81ED-4DB2-BD59-A6C34878D82A}">
                    <a16:rowId xmlns:a16="http://schemas.microsoft.com/office/drawing/2014/main" val="46462566"/>
                  </a:ext>
                </a:extLst>
              </a:tr>
              <a:tr h="1770471">
                <a:tc>
                  <a:txBody>
                    <a:bodyPr/>
                    <a:lstStyle/>
                    <a:p>
                      <a:pPr marL="342900" indent="-342900" algn="l">
                        <a:buFont typeface="Arial"/>
                        <a:buChar char="•"/>
                      </a:pPr>
                      <a:r>
                        <a:rPr lang="en-US" sz="1800" b="0" kern="1200">
                          <a:solidFill>
                            <a:schemeClr val="tx1"/>
                          </a:solidFill>
                          <a:effectLst/>
                          <a:latin typeface="Arial"/>
                        </a:rPr>
                        <a:t>Ensure financial service provider sets aside budget to facilitate women access to financial services e.g. women targeted loans, savings accounts for agricultural services.</a:t>
                      </a:r>
                      <a:endParaRPr lang="en-US" sz="1800" b="0">
                        <a:solidFill>
                          <a:schemeClr val="tx1"/>
                        </a:solidFill>
                        <a:latin typeface="Arial"/>
                      </a:endParaRPr>
                    </a:p>
                  </a:txBody>
                  <a:tcPr marL="55249" marR="55249" marT="27624" marB="27624"/>
                </a:tc>
                <a:tc>
                  <a:txBody>
                    <a:bodyPr/>
                    <a:lstStyle/>
                    <a:p>
                      <a:pPr marL="342900" lvl="0" indent="-342900" algn="l">
                        <a:buFont typeface="Arial"/>
                        <a:buChar char="•"/>
                      </a:pPr>
                      <a:r>
                        <a:rPr lang="en-US" sz="1800" kern="1200">
                          <a:solidFill>
                            <a:schemeClr val="tx1"/>
                          </a:solidFill>
                          <a:effectLst/>
                          <a:latin typeface="Arial"/>
                        </a:rPr>
                        <a:t>Is there a budget set aside to facilitate women's access to financial services, such as loans and savings accounts tailored to their needs and agricultural activities?</a:t>
                      </a:r>
                    </a:p>
                    <a:p>
                      <a:pPr marL="342900" indent="-342900" algn="l">
                        <a:buFont typeface="Arial"/>
                        <a:buChar char="•"/>
                      </a:pPr>
                      <a:endParaRPr lang="en-US" sz="1800">
                        <a:solidFill>
                          <a:schemeClr val="tx1"/>
                        </a:solidFill>
                        <a:latin typeface="Arial"/>
                      </a:endParaRPr>
                    </a:p>
                  </a:txBody>
                  <a:tcPr marL="55249" marR="55249" marT="27624" marB="27624"/>
                </a:tc>
                <a:extLst>
                  <a:ext uri="{0D108BD9-81ED-4DB2-BD59-A6C34878D82A}">
                    <a16:rowId xmlns:a16="http://schemas.microsoft.com/office/drawing/2014/main" val="1736245202"/>
                  </a:ext>
                </a:extLst>
              </a:tr>
              <a:tr h="1423532">
                <a:tc>
                  <a:txBody>
                    <a:bodyPr/>
                    <a:lstStyle/>
                    <a:p>
                      <a:pPr marL="342900" indent="-342900" algn="l">
                        <a:buFont typeface="Arial"/>
                        <a:buChar char="•"/>
                      </a:pPr>
                      <a:r>
                        <a:rPr lang="en-US" sz="1800" b="0" kern="1200">
                          <a:solidFill>
                            <a:schemeClr val="tx1"/>
                          </a:solidFill>
                          <a:effectLst/>
                          <a:latin typeface="Arial"/>
                        </a:rPr>
                        <a:t>Ensure organizations offer financial literacy training to meet the differentiated needs of both men and women.</a:t>
                      </a:r>
                      <a:endParaRPr lang="en-US" sz="1800" b="0">
                        <a:solidFill>
                          <a:schemeClr val="tx1"/>
                        </a:solidFill>
                        <a:latin typeface="Arial"/>
                      </a:endParaRPr>
                    </a:p>
                  </a:txBody>
                  <a:tcPr marL="55249" marR="55249" marT="27624" marB="27624"/>
                </a:tc>
                <a:tc>
                  <a:txBody>
                    <a:bodyPr/>
                    <a:lstStyle/>
                    <a:p>
                      <a:pPr marL="342900" lvl="0" indent="-342900" algn="l">
                        <a:buFont typeface="Arial"/>
                        <a:buChar char="•"/>
                      </a:pPr>
                      <a:r>
                        <a:rPr lang="en-US" sz="1800" kern="1200">
                          <a:solidFill>
                            <a:schemeClr val="tx1"/>
                          </a:solidFill>
                          <a:effectLst/>
                          <a:latin typeface="Arial"/>
                        </a:rPr>
                        <a:t>Does the financial service provider offer financial literacy training programs customized to meet the specific needs of women farmers?</a:t>
                      </a:r>
                      <a:endParaRPr lang="en-US" sz="1800" kern="1200">
                        <a:solidFill>
                          <a:schemeClr val="tx1"/>
                        </a:solidFill>
                        <a:effectLst/>
                        <a:latin typeface="Arial"/>
                        <a:ea typeface="+mn-ea"/>
                        <a:cs typeface="+mn-cs"/>
                      </a:endParaRPr>
                    </a:p>
                  </a:txBody>
                  <a:tcPr marL="55249" marR="55249" marT="27624" marB="27624"/>
                </a:tc>
                <a:extLst>
                  <a:ext uri="{0D108BD9-81ED-4DB2-BD59-A6C34878D82A}">
                    <a16:rowId xmlns:a16="http://schemas.microsoft.com/office/drawing/2014/main" val="2089064531"/>
                  </a:ext>
                </a:extLst>
              </a:tr>
              <a:tr h="1305660">
                <a:tc>
                  <a:txBody>
                    <a:bodyPr/>
                    <a:lstStyle/>
                    <a:p>
                      <a:pPr marL="342900" indent="-342900" algn="l">
                        <a:buFont typeface="Arial"/>
                        <a:buChar char="•"/>
                      </a:pPr>
                      <a:r>
                        <a:rPr lang="en-US" sz="1800" b="0" kern="1200">
                          <a:solidFill>
                            <a:schemeClr val="tx1"/>
                          </a:solidFill>
                          <a:effectLst/>
                          <a:latin typeface="Arial"/>
                        </a:rPr>
                        <a:t>Ensure organization provides family sensitization activities to empower.</a:t>
                      </a:r>
                      <a:endParaRPr lang="en-US" sz="1800" b="0">
                        <a:solidFill>
                          <a:schemeClr val="tx1"/>
                        </a:solidFill>
                        <a:latin typeface="Arial"/>
                      </a:endParaRPr>
                    </a:p>
                  </a:txBody>
                  <a:tcPr marL="55249" marR="55249" marT="27624" marB="27624"/>
                </a:tc>
                <a:tc>
                  <a:txBody>
                    <a:body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lang="en-US" sz="1800" kern="1200">
                          <a:solidFill>
                            <a:schemeClr val="tx1"/>
                          </a:solidFill>
                          <a:effectLst/>
                          <a:latin typeface="Arial"/>
                        </a:rPr>
                        <a:t>Does the service provider offer family sensitization activities that empower women to exert control over or jointly manage family income and agricultural products?</a:t>
                      </a:r>
                      <a:endParaRPr lang="en-US" sz="1800">
                        <a:solidFill>
                          <a:schemeClr val="tx1"/>
                        </a:solidFill>
                        <a:latin typeface="Arial"/>
                      </a:endParaRPr>
                    </a:p>
                  </a:txBody>
                  <a:tcPr marL="55249" marR="55249" marT="27624" marB="27624"/>
                </a:tc>
                <a:extLst>
                  <a:ext uri="{0D108BD9-81ED-4DB2-BD59-A6C34878D82A}">
                    <a16:rowId xmlns:a16="http://schemas.microsoft.com/office/drawing/2014/main" val="1929207592"/>
                  </a:ext>
                </a:extLst>
              </a:tr>
              <a:tr h="1084866">
                <a:tc>
                  <a:txBody>
                    <a:bodyPr/>
                    <a:lstStyle/>
                    <a:p>
                      <a:pPr marL="342900" indent="-342900" algn="l">
                        <a:buFont typeface="Arial" panose="020B0604020202020204" pitchFamily="34" charset="0"/>
                        <a:buChar char="•"/>
                      </a:pPr>
                      <a:r>
                        <a:rPr lang="en-US" sz="1800" b="0">
                          <a:solidFill>
                            <a:schemeClr val="tx1"/>
                          </a:solidFill>
                          <a:latin typeface="Arial"/>
                        </a:rPr>
                        <a:t>Ensure loan/credit eligibility criteria does on perpetuated existing exclusion of women</a:t>
                      </a:r>
                    </a:p>
                  </a:txBody>
                  <a:tcPr marL="55249" marR="55249" marT="27624" marB="27624"/>
                </a:tc>
                <a:tc>
                  <a:txBody>
                    <a:body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chemeClr val="tx1"/>
                          </a:solidFill>
                          <a:latin typeface="Arial"/>
                        </a:rPr>
                        <a:t>Is the eligibility criteria achievable by women based on prevailing norms? Are there concessions to accommodate women? </a:t>
                      </a:r>
                    </a:p>
                  </a:txBody>
                  <a:tcPr marL="55249" marR="55249" marT="27624" marB="27624"/>
                </a:tc>
                <a:extLst>
                  <a:ext uri="{0D108BD9-81ED-4DB2-BD59-A6C34878D82A}">
                    <a16:rowId xmlns:a16="http://schemas.microsoft.com/office/drawing/2014/main" val="4009373292"/>
                  </a:ext>
                </a:extLst>
              </a:tr>
            </a:tbl>
          </a:graphicData>
        </a:graphic>
      </p:graphicFrame>
      <p:sp>
        <p:nvSpPr>
          <p:cNvPr id="2" name="Rectangle 1">
            <a:extLst>
              <a:ext uri="{FF2B5EF4-FFF2-40B4-BE49-F238E27FC236}">
                <a16:creationId xmlns:a16="http://schemas.microsoft.com/office/drawing/2014/main" id="{A7D78B9B-3CA1-DAEA-9BC6-1966D2863217}"/>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orange logo&#10;&#10;Description automatically generated">
            <a:extLst>
              <a:ext uri="{FF2B5EF4-FFF2-40B4-BE49-F238E27FC236}">
                <a16:creationId xmlns:a16="http://schemas.microsoft.com/office/drawing/2014/main" id="{A5F2BD0E-DBF1-E551-7069-B72D80284D74}"/>
              </a:ext>
            </a:extLst>
          </p:cNvPr>
          <p:cNvPicPr>
            <a:picLocks noChangeAspect="1"/>
          </p:cNvPicPr>
          <p:nvPr/>
        </p:nvPicPr>
        <p:blipFill>
          <a:blip r:embed="rId2"/>
          <a:stretch>
            <a:fillRect/>
          </a:stretch>
        </p:blipFill>
        <p:spPr>
          <a:xfrm>
            <a:off x="168665" y="326874"/>
            <a:ext cx="381128" cy="679754"/>
          </a:xfrm>
          <a:prstGeom prst="rect">
            <a:avLst/>
          </a:prstGeom>
        </p:spPr>
      </p:pic>
    </p:spTree>
    <p:extLst>
      <p:ext uri="{BB962C8B-B14F-4D97-AF65-F5344CB8AC3E}">
        <p14:creationId xmlns:p14="http://schemas.microsoft.com/office/powerpoint/2010/main" val="157906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Freeform: Shape 5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4" name="Freeform: Shape 5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D02971-10FF-7BCA-A429-BF9213044E81}"/>
              </a:ext>
            </a:extLst>
          </p:cNvPr>
          <p:cNvSpPr>
            <a:spLocks noGrp="1"/>
          </p:cNvSpPr>
          <p:nvPr>
            <p:ph type="title"/>
          </p:nvPr>
        </p:nvSpPr>
        <p:spPr>
          <a:xfrm>
            <a:off x="743112" y="2308274"/>
            <a:ext cx="2207082" cy="1911186"/>
          </a:xfrm>
        </p:spPr>
        <p:txBody>
          <a:bodyPr vert="horz" lIns="91440" tIns="45720" rIns="91440" bIns="45720" rtlCol="0" anchor="b">
            <a:normAutofit fontScale="90000"/>
          </a:bodyPr>
          <a:lstStyle/>
          <a:p>
            <a:r>
              <a:rPr lang="en-US" sz="2400">
                <a:solidFill>
                  <a:srgbClr val="5BC6CC"/>
                </a:solidFill>
                <a:latin typeface="Arial"/>
                <a:cs typeface="Arial"/>
              </a:rPr>
              <a:t>Operationalizing GRB: Producers/Cooperatives/ Farmer associations</a:t>
            </a:r>
            <a:endParaRPr lang="en-US" sz="2400">
              <a:latin typeface="Arial"/>
              <a:cs typeface="Arial"/>
            </a:endParaRPr>
          </a:p>
        </p:txBody>
      </p:sp>
      <p:sp>
        <p:nvSpPr>
          <p:cNvPr id="55" name="Rectangle 5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24F2820E-A60C-DD8D-4B47-DEFD7034CDBB}"/>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9E57DC2-970A-4B3E-BB1C-7A09969E49DF}" type="slidenum">
              <a:rPr lang="en-US">
                <a:solidFill>
                  <a:schemeClr val="tx1">
                    <a:lumMod val="50000"/>
                    <a:lumOff val="50000"/>
                  </a:schemeClr>
                </a:solidFill>
              </a:rPr>
              <a:pPr>
                <a:spcAft>
                  <a:spcPts val="600"/>
                </a:spcAft>
              </a:pPr>
              <a:t>39</a:t>
            </a:fld>
            <a:endParaRPr lang="en-US">
              <a:solidFill>
                <a:schemeClr val="tx1">
                  <a:lumMod val="50000"/>
                  <a:lumOff val="50000"/>
                </a:schemeClr>
              </a:solidFill>
            </a:endParaRPr>
          </a:p>
        </p:txBody>
      </p:sp>
      <p:graphicFrame>
        <p:nvGraphicFramePr>
          <p:cNvPr id="26" name="Content Placeholder 11">
            <a:extLst>
              <a:ext uri="{FF2B5EF4-FFF2-40B4-BE49-F238E27FC236}">
                <a16:creationId xmlns:a16="http://schemas.microsoft.com/office/drawing/2014/main" id="{56EF58C9-B73C-58AB-7B44-F4432FF89E4E}"/>
              </a:ext>
            </a:extLst>
          </p:cNvPr>
          <p:cNvGraphicFramePr>
            <a:graphicFrameLocks noGrp="1"/>
          </p:cNvGraphicFramePr>
          <p:nvPr>
            <p:ph sz="half" idx="1"/>
            <p:extLst>
              <p:ext uri="{D42A27DB-BD31-4B8C-83A1-F6EECF244321}">
                <p14:modId xmlns:p14="http://schemas.microsoft.com/office/powerpoint/2010/main" val="3982479394"/>
              </p:ext>
            </p:extLst>
          </p:nvPr>
        </p:nvGraphicFramePr>
        <p:xfrm>
          <a:off x="2960354" y="404462"/>
          <a:ext cx="9236726" cy="6453538"/>
        </p:xfrm>
        <a:graphic>
          <a:graphicData uri="http://schemas.openxmlformats.org/drawingml/2006/table">
            <a:tbl>
              <a:tblPr firstRow="1" bandRow="1">
                <a:tableStyleId>{21E4AEA4-8DFA-4A89-87EB-49C32662AFE0}</a:tableStyleId>
              </a:tblPr>
              <a:tblGrid>
                <a:gridCol w="4455459">
                  <a:extLst>
                    <a:ext uri="{9D8B030D-6E8A-4147-A177-3AD203B41FA5}">
                      <a16:colId xmlns:a16="http://schemas.microsoft.com/office/drawing/2014/main" val="2953485789"/>
                    </a:ext>
                  </a:extLst>
                </a:gridCol>
                <a:gridCol w="4781267">
                  <a:extLst>
                    <a:ext uri="{9D8B030D-6E8A-4147-A177-3AD203B41FA5}">
                      <a16:colId xmlns:a16="http://schemas.microsoft.com/office/drawing/2014/main" val="18487150"/>
                    </a:ext>
                  </a:extLst>
                </a:gridCol>
              </a:tblGrid>
              <a:tr h="1113304">
                <a:tc>
                  <a:txBody>
                    <a:bodyPr/>
                    <a:lstStyle/>
                    <a:p>
                      <a:pPr algn="ctr"/>
                      <a:r>
                        <a:rPr lang="en-US" sz="2400" b="1" kern="1200" cap="none" spc="30">
                          <a:solidFill>
                            <a:schemeClr val="bg1"/>
                          </a:solidFill>
                          <a:effectLst/>
                        </a:rPr>
                        <a:t>Guideline</a:t>
                      </a:r>
                      <a:endParaRPr lang="en-US" sz="2400" b="1" cap="none" spc="30">
                        <a:solidFill>
                          <a:schemeClr val="bg1"/>
                        </a:solidFill>
                      </a:endParaRPr>
                    </a:p>
                  </a:txBody>
                  <a:tcPr marL="0" marR="11522" marT="57611" marB="57611"/>
                </a:tc>
                <a:tc>
                  <a:txBody>
                    <a:bodyPr/>
                    <a:lstStyle/>
                    <a:p>
                      <a:pPr algn="ctr"/>
                      <a:r>
                        <a:rPr lang="en-US" sz="2400" b="1" cap="none" spc="30">
                          <a:solidFill>
                            <a:schemeClr val="bg1"/>
                          </a:solidFill>
                        </a:rPr>
                        <a:t>Checklist – Producer, cooperatives, farmers associations </a:t>
                      </a:r>
                    </a:p>
                  </a:txBody>
                  <a:tcPr marL="0" marR="11522" marT="57611" marB="57611"/>
                </a:tc>
                <a:extLst>
                  <a:ext uri="{0D108BD9-81ED-4DB2-BD59-A6C34878D82A}">
                    <a16:rowId xmlns:a16="http://schemas.microsoft.com/office/drawing/2014/main" val="296920569"/>
                  </a:ext>
                </a:extLst>
              </a:tr>
              <a:tr h="1918150">
                <a:tc>
                  <a:txBody>
                    <a:bodyPr/>
                    <a:lstStyle/>
                    <a:p>
                      <a:pPr marL="342900" indent="-342900" algn="l">
                        <a:buFont typeface="Arial"/>
                        <a:buChar char="•"/>
                      </a:pPr>
                      <a:r>
                        <a:rPr lang="en-US" sz="1900" b="0" kern="1200" cap="none" spc="0">
                          <a:solidFill>
                            <a:schemeClr val="tx1"/>
                          </a:solidFill>
                          <a:effectLst/>
                          <a:latin typeface="Arial" panose="020B0604020202020204" pitchFamily="34" charset="0"/>
                          <a:cs typeface="Arial" panose="020B0604020202020204" pitchFamily="34" charset="0"/>
                        </a:rPr>
                        <a:t>Ensure your community/farmer association/cooperative promote gender equality in land and property rights within the agriculture sector</a:t>
                      </a:r>
                      <a:endParaRPr lang="en-US" sz="1900" b="0" cap="none" spc="0">
                        <a:solidFill>
                          <a:schemeClr val="tx1"/>
                        </a:solidFill>
                        <a:latin typeface="Arial" panose="020B0604020202020204" pitchFamily="34" charset="0"/>
                        <a:cs typeface="Arial" panose="020B0604020202020204" pitchFamily="34" charset="0"/>
                      </a:endParaRPr>
                    </a:p>
                  </a:txBody>
                  <a:tcPr marL="0" marR="115222" marT="57611" marB="57611"/>
                </a:tc>
                <a:tc>
                  <a:txBody>
                    <a:body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lang="en-US" sz="1900" kern="1200" cap="none" spc="0">
                          <a:solidFill>
                            <a:schemeClr val="tx1"/>
                          </a:solidFill>
                          <a:effectLst/>
                          <a:latin typeface="Arial" panose="020B0604020202020204" pitchFamily="34" charset="0"/>
                          <a:cs typeface="Arial" panose="020B0604020202020204" pitchFamily="34" charset="0"/>
                        </a:rPr>
                        <a:t>Does your community/farmer association/cooperative actively promote gender equality in land and property rights within the agriculture sector?</a:t>
                      </a:r>
                      <a:endParaRPr lang="en-US" sz="1900" kern="1200" cap="none" spc="0">
                        <a:solidFill>
                          <a:schemeClr val="tx1"/>
                        </a:solidFill>
                        <a:effectLst/>
                        <a:latin typeface="Arial" panose="020B0604020202020204" pitchFamily="34" charset="0"/>
                        <a:ea typeface="+mn-ea"/>
                        <a:cs typeface="Arial" panose="020B0604020202020204" pitchFamily="34" charset="0"/>
                      </a:endParaRPr>
                    </a:p>
                  </a:txBody>
                  <a:tcPr marL="0" marR="115222" marT="57611" marB="57611"/>
                </a:tc>
                <a:extLst>
                  <a:ext uri="{0D108BD9-81ED-4DB2-BD59-A6C34878D82A}">
                    <a16:rowId xmlns:a16="http://schemas.microsoft.com/office/drawing/2014/main" val="2235182531"/>
                  </a:ext>
                </a:extLst>
              </a:tr>
              <a:tr h="1614406">
                <a:tc>
                  <a:txBody>
                    <a:bodyPr/>
                    <a:lstStyle/>
                    <a:p>
                      <a:pPr marL="342900" indent="-342900" algn="l">
                        <a:buFont typeface="Arial"/>
                        <a:buChar char="•"/>
                      </a:pPr>
                      <a:r>
                        <a:rPr lang="en-US" sz="1900" b="0" kern="1200" cap="none" spc="0">
                          <a:solidFill>
                            <a:schemeClr val="tx1"/>
                          </a:solidFill>
                          <a:effectLst/>
                          <a:latin typeface="Arial" panose="020B0604020202020204" pitchFamily="34" charset="0"/>
                          <a:cs typeface="Arial" panose="020B0604020202020204" pitchFamily="34" charset="0"/>
                        </a:rPr>
                        <a:t>Ensure community/farmer associations/cooperative have land titling and registration support particularly emphasizing women's land rights.</a:t>
                      </a:r>
                      <a:endParaRPr lang="en-US" sz="1900" b="0" cap="none" spc="0">
                        <a:solidFill>
                          <a:schemeClr val="tx1"/>
                        </a:solidFill>
                        <a:latin typeface="Arial" panose="020B0604020202020204" pitchFamily="34" charset="0"/>
                        <a:cs typeface="Arial" panose="020B0604020202020204" pitchFamily="34" charset="0"/>
                      </a:endParaRPr>
                    </a:p>
                  </a:txBody>
                  <a:tcPr marL="57611" marR="115222" marT="57611" marB="57611"/>
                </a:tc>
                <a:tc>
                  <a:txBody>
                    <a:bodyPr/>
                    <a:lstStyle/>
                    <a:p>
                      <a:pPr marL="342900" marR="0" lvl="0" indent="-342900" algn="l">
                        <a:lnSpc>
                          <a:spcPct val="107000"/>
                        </a:lnSpc>
                        <a:spcBef>
                          <a:spcPts val="0"/>
                        </a:spcBef>
                        <a:spcAft>
                          <a:spcPts val="0"/>
                        </a:spcAft>
                        <a:buSzPts val="1000"/>
                        <a:buFont typeface="Arial" panose="020B0604020202020204" pitchFamily="34" charset="0"/>
                        <a:buChar char="•"/>
                        <a:tabLst>
                          <a:tab pos="457200" algn="l"/>
                        </a:tabLst>
                      </a:pPr>
                      <a:r>
                        <a:rPr lang="en-US" sz="1900" kern="100" cap="none" spc="0">
                          <a:solidFill>
                            <a:schemeClr val="tx1"/>
                          </a:solidFill>
                          <a:effectLst/>
                          <a:latin typeface="Arial" panose="020B0604020202020204" pitchFamily="34" charset="0"/>
                          <a:cs typeface="Arial" panose="020B0604020202020204" pitchFamily="34" charset="0"/>
                        </a:rPr>
                        <a:t>Are there budgetary allocations designated for land titling and registration, particularly emphasizing women's land rights?</a:t>
                      </a:r>
                      <a:r>
                        <a:rPr lang="en-US" sz="1900" b="1" kern="100" cap="none" spc="0">
                          <a:solidFill>
                            <a:schemeClr val="tx1"/>
                          </a:solidFill>
                          <a:effectLst/>
                          <a:latin typeface="Arial" panose="020B0604020202020204" pitchFamily="34" charset="0"/>
                          <a:cs typeface="Arial" panose="020B0604020202020204" pitchFamily="34" charset="0"/>
                        </a:rPr>
                        <a:t> </a:t>
                      </a:r>
                      <a:endParaRPr lang="en-US" sz="1900" kern="100" cap="none" spc="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57611" marR="86417" marT="0" marB="0"/>
                </a:tc>
                <a:extLst>
                  <a:ext uri="{0D108BD9-81ED-4DB2-BD59-A6C34878D82A}">
                    <a16:rowId xmlns:a16="http://schemas.microsoft.com/office/drawing/2014/main" val="2757057023"/>
                  </a:ext>
                </a:extLst>
              </a:tr>
              <a:tr h="1614406">
                <a:tc>
                  <a:txBody>
                    <a:bodyPr/>
                    <a:lstStyle/>
                    <a:p>
                      <a:pPr marL="342900" marR="0" indent="-342900" algn="l">
                        <a:lnSpc>
                          <a:spcPct val="107000"/>
                        </a:lnSpc>
                        <a:spcBef>
                          <a:spcPts val="0"/>
                        </a:spcBef>
                        <a:spcAft>
                          <a:spcPts val="0"/>
                        </a:spcAft>
                        <a:buFont typeface="Arial"/>
                        <a:buChar char="•"/>
                      </a:pPr>
                      <a:r>
                        <a:rPr lang="en-US" sz="1900" kern="100" cap="none" spc="0">
                          <a:solidFill>
                            <a:schemeClr val="tx1"/>
                          </a:solidFill>
                          <a:effectLst/>
                          <a:latin typeface="Arial" panose="020B0604020202020204" pitchFamily="34" charset="0"/>
                          <a:cs typeface="Arial" panose="020B0604020202020204" pitchFamily="34" charset="0"/>
                        </a:rPr>
                        <a:t>Ensure both men and women have access and control over various production factors.</a:t>
                      </a:r>
                      <a:endParaRPr lang="en-US" sz="1900" kern="100" cap="none" spc="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35159" marR="52739" marT="0" marB="0"/>
                </a:tc>
                <a:tc>
                  <a:txBody>
                    <a:bodyPr/>
                    <a:lstStyle/>
                    <a:p>
                      <a:pPr marL="342900" indent="-342900" algn="l">
                        <a:buFont typeface="Arial"/>
                        <a:buChar char="•"/>
                      </a:pPr>
                      <a:r>
                        <a:rPr lang="en-US" sz="1900" kern="1200" cap="none" spc="0">
                          <a:solidFill>
                            <a:schemeClr val="tx1"/>
                          </a:solidFill>
                          <a:effectLst/>
                          <a:latin typeface="Arial" panose="020B0604020202020204" pitchFamily="34" charset="0"/>
                          <a:cs typeface="Arial" panose="020B0604020202020204" pitchFamily="34" charset="0"/>
                        </a:rPr>
                        <a:t>Do both men and women have access and control over various critical production factors, including land, microfinance, agricultural labor, fertilizers, and agricultural extension services?</a:t>
                      </a:r>
                      <a:endParaRPr lang="en-US" sz="1900" b="1" cap="none" spc="0">
                        <a:solidFill>
                          <a:schemeClr val="tx1"/>
                        </a:solidFill>
                        <a:latin typeface="Arial" panose="020B0604020202020204" pitchFamily="34" charset="0"/>
                        <a:cs typeface="Arial" panose="020B0604020202020204" pitchFamily="34" charset="0"/>
                      </a:endParaRPr>
                    </a:p>
                  </a:txBody>
                  <a:tcPr marL="35159" marR="70317" marT="35159" marB="35159"/>
                </a:tc>
                <a:extLst>
                  <a:ext uri="{0D108BD9-81ED-4DB2-BD59-A6C34878D82A}">
                    <a16:rowId xmlns:a16="http://schemas.microsoft.com/office/drawing/2014/main" val="1336371526"/>
                  </a:ext>
                </a:extLst>
              </a:tr>
            </a:tbl>
          </a:graphicData>
        </a:graphic>
      </p:graphicFrame>
      <p:sp>
        <p:nvSpPr>
          <p:cNvPr id="3" name="Rectangle 2">
            <a:extLst>
              <a:ext uri="{FF2B5EF4-FFF2-40B4-BE49-F238E27FC236}">
                <a16:creationId xmlns:a16="http://schemas.microsoft.com/office/drawing/2014/main" id="{F78ECC28-AC95-F95A-1757-7E859A99AF24}"/>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orange logo&#10;&#10;Description automatically generated">
            <a:extLst>
              <a:ext uri="{FF2B5EF4-FFF2-40B4-BE49-F238E27FC236}">
                <a16:creationId xmlns:a16="http://schemas.microsoft.com/office/drawing/2014/main" id="{3953D7BD-7A96-701A-EAE1-558965987B96}"/>
              </a:ext>
            </a:extLst>
          </p:cNvPr>
          <p:cNvPicPr>
            <a:picLocks noChangeAspect="1"/>
          </p:cNvPicPr>
          <p:nvPr/>
        </p:nvPicPr>
        <p:blipFill>
          <a:blip r:embed="rId2"/>
          <a:stretch>
            <a:fillRect/>
          </a:stretch>
        </p:blipFill>
        <p:spPr>
          <a:xfrm>
            <a:off x="168665" y="326874"/>
            <a:ext cx="381128" cy="679754"/>
          </a:xfrm>
          <a:prstGeom prst="rect">
            <a:avLst/>
          </a:prstGeom>
        </p:spPr>
      </p:pic>
    </p:spTree>
    <p:extLst>
      <p:ext uri="{BB962C8B-B14F-4D97-AF65-F5344CB8AC3E}">
        <p14:creationId xmlns:p14="http://schemas.microsoft.com/office/powerpoint/2010/main" val="812172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D332E-3057-ADBD-F75B-5037BA65B73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0F65848-906E-B049-BF10-4300ABDEAB8F}"/>
              </a:ext>
            </a:extLst>
          </p:cNvPr>
          <p:cNvPicPr>
            <a:picLocks noChangeAspect="1"/>
          </p:cNvPicPr>
          <p:nvPr/>
        </p:nvPicPr>
        <p:blipFill>
          <a:blip r:embed="rId2"/>
          <a:stretch>
            <a:fillRect/>
          </a:stretch>
        </p:blipFill>
        <p:spPr>
          <a:xfrm>
            <a:off x="5975350" y="0"/>
            <a:ext cx="6565392" cy="6858000"/>
          </a:xfrm>
          <a:prstGeom prst="rect">
            <a:avLst/>
          </a:prstGeom>
        </p:spPr>
      </p:pic>
      <p:sp>
        <p:nvSpPr>
          <p:cNvPr id="3" name="Text Placeholder 2">
            <a:extLst>
              <a:ext uri="{FF2B5EF4-FFF2-40B4-BE49-F238E27FC236}">
                <a16:creationId xmlns:a16="http://schemas.microsoft.com/office/drawing/2014/main" id="{2FDC129F-915B-04E6-6CFD-FC79D5C047BE}"/>
              </a:ext>
            </a:extLst>
          </p:cNvPr>
          <p:cNvSpPr>
            <a:spLocks noGrp="1"/>
          </p:cNvSpPr>
          <p:nvPr>
            <p:ph type="body" idx="1"/>
          </p:nvPr>
        </p:nvSpPr>
        <p:spPr>
          <a:xfrm>
            <a:off x="6578765" y="2073953"/>
            <a:ext cx="5358562" cy="2653034"/>
          </a:xfrm>
        </p:spPr>
        <p:txBody>
          <a:bodyPr vert="horz" lIns="91440" tIns="45720" rIns="91440" bIns="45720" rtlCol="0" anchor="t">
            <a:noAutofit/>
          </a:bodyPr>
          <a:lstStyle/>
          <a:p>
            <a:pPr algn="ctr">
              <a:lnSpc>
                <a:spcPct val="150000"/>
              </a:lnSpc>
            </a:pPr>
            <a:r>
              <a:rPr lang="en-GB" sz="3200">
                <a:solidFill>
                  <a:schemeClr val="bg1"/>
                </a:solidFill>
                <a:latin typeface="Arial"/>
                <a:cs typeface="Arial"/>
              </a:rPr>
              <a:t>Gender Responsive Budgeting in Agriculture </a:t>
            </a:r>
            <a:endParaRPr lang="en-US"/>
          </a:p>
          <a:p>
            <a:pPr algn="ctr">
              <a:lnSpc>
                <a:spcPct val="150000"/>
              </a:lnSpc>
            </a:pPr>
            <a:endParaRPr lang="en-GB" sz="3200">
              <a:solidFill>
                <a:schemeClr val="bg1"/>
              </a:solidFill>
              <a:latin typeface="Arial"/>
              <a:cs typeface="Arial"/>
            </a:endParaRPr>
          </a:p>
          <a:p>
            <a:pPr algn="ctr"/>
            <a:endParaRPr lang="en-GB" sz="3200" b="1">
              <a:solidFill>
                <a:schemeClr val="bg1"/>
              </a:solidFill>
              <a:latin typeface="Arial"/>
              <a:cs typeface="Arial"/>
            </a:endParaRPr>
          </a:p>
        </p:txBody>
      </p:sp>
      <p:pic>
        <p:nvPicPr>
          <p:cNvPr id="7" name="Picture Placeholder 6" descr="A logo for a company&#10;&#10;Description automatically generated">
            <a:extLst>
              <a:ext uri="{FF2B5EF4-FFF2-40B4-BE49-F238E27FC236}">
                <a16:creationId xmlns:a16="http://schemas.microsoft.com/office/drawing/2014/main" id="{075813C3-DB87-CA63-0A32-3329F92225E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435" r="6435"/>
          <a:stretch>
            <a:fillRect/>
          </a:stretch>
        </p:blipFill>
        <p:spPr/>
      </p:pic>
    </p:spTree>
    <p:extLst>
      <p:ext uri="{BB962C8B-B14F-4D97-AF65-F5344CB8AC3E}">
        <p14:creationId xmlns:p14="http://schemas.microsoft.com/office/powerpoint/2010/main" val="544192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A903D-A305-2446-41E4-EE74EE9ACD6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1AFB225-1A93-40DE-5007-7D535E468B51}"/>
              </a:ext>
            </a:extLst>
          </p:cNvPr>
          <p:cNvPicPr>
            <a:picLocks noChangeAspect="1"/>
          </p:cNvPicPr>
          <p:nvPr/>
        </p:nvPicPr>
        <p:blipFill>
          <a:blip r:embed="rId2"/>
          <a:stretch>
            <a:fillRect/>
          </a:stretch>
        </p:blipFill>
        <p:spPr>
          <a:xfrm>
            <a:off x="5975350" y="0"/>
            <a:ext cx="6565392" cy="6858000"/>
          </a:xfrm>
          <a:prstGeom prst="rect">
            <a:avLst/>
          </a:prstGeom>
        </p:spPr>
      </p:pic>
      <p:sp>
        <p:nvSpPr>
          <p:cNvPr id="3" name="Text Placeholder 2">
            <a:extLst>
              <a:ext uri="{FF2B5EF4-FFF2-40B4-BE49-F238E27FC236}">
                <a16:creationId xmlns:a16="http://schemas.microsoft.com/office/drawing/2014/main" id="{D2129A23-764C-5F6B-4869-1673D634007C}"/>
              </a:ext>
            </a:extLst>
          </p:cNvPr>
          <p:cNvSpPr>
            <a:spLocks noGrp="1"/>
          </p:cNvSpPr>
          <p:nvPr>
            <p:ph type="body" idx="1"/>
          </p:nvPr>
        </p:nvSpPr>
        <p:spPr>
          <a:xfrm>
            <a:off x="6578765" y="2073953"/>
            <a:ext cx="5358562" cy="1726866"/>
          </a:xfrm>
        </p:spPr>
        <p:txBody>
          <a:bodyPr vert="horz" lIns="91440" tIns="45720" rIns="91440" bIns="45720" rtlCol="0" anchor="t">
            <a:noAutofit/>
          </a:bodyPr>
          <a:lstStyle/>
          <a:p>
            <a:pPr algn="ctr">
              <a:lnSpc>
                <a:spcPct val="150000"/>
              </a:lnSpc>
            </a:pPr>
            <a:r>
              <a:rPr lang="en-GB" sz="4000">
                <a:solidFill>
                  <a:schemeClr val="bg1"/>
                </a:solidFill>
                <a:latin typeface="Arial"/>
                <a:cs typeface="Arial"/>
              </a:rPr>
              <a:t>Day 2</a:t>
            </a:r>
          </a:p>
          <a:p>
            <a:pPr algn="ctr">
              <a:lnSpc>
                <a:spcPct val="150000"/>
              </a:lnSpc>
            </a:pPr>
            <a:endParaRPr lang="en-GB" sz="3200">
              <a:solidFill>
                <a:schemeClr val="bg1"/>
              </a:solidFill>
              <a:latin typeface="Arial"/>
              <a:cs typeface="Arial"/>
            </a:endParaRPr>
          </a:p>
          <a:p>
            <a:pPr algn="ctr">
              <a:lnSpc>
                <a:spcPct val="150000"/>
              </a:lnSpc>
            </a:pPr>
            <a:endParaRPr lang="en-GB" sz="3200">
              <a:solidFill>
                <a:schemeClr val="bg1"/>
              </a:solidFill>
              <a:latin typeface="Arial"/>
              <a:cs typeface="Arial"/>
            </a:endParaRPr>
          </a:p>
          <a:p>
            <a:pPr algn="ctr"/>
            <a:endParaRPr lang="en-GB" sz="3200" b="1">
              <a:solidFill>
                <a:schemeClr val="bg1"/>
              </a:solidFill>
              <a:latin typeface="Arial"/>
              <a:cs typeface="Arial"/>
            </a:endParaRPr>
          </a:p>
        </p:txBody>
      </p:sp>
      <p:pic>
        <p:nvPicPr>
          <p:cNvPr id="7" name="Picture Placeholder 6" descr="A logo for a company&#10;&#10;Description automatically generated">
            <a:extLst>
              <a:ext uri="{FF2B5EF4-FFF2-40B4-BE49-F238E27FC236}">
                <a16:creationId xmlns:a16="http://schemas.microsoft.com/office/drawing/2014/main" id="{CDA4526E-B301-B437-AE6B-A1ADDBD134E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435" r="6435"/>
          <a:stretch>
            <a:fillRect/>
          </a:stretch>
        </p:blipFill>
        <p:spPr/>
      </p:pic>
    </p:spTree>
    <p:extLst>
      <p:ext uri="{BB962C8B-B14F-4D97-AF65-F5344CB8AC3E}">
        <p14:creationId xmlns:p14="http://schemas.microsoft.com/office/powerpoint/2010/main" val="4229625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2C4353C-C927-1758-0BEF-21E9E0D81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D71FC0E3-5AC1-56CB-AC2A-ACA0DD5D5DC2}"/>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69E57DC2-970A-4B3E-BB1C-7A09969E49DF}" type="slidenum">
              <a:rPr lang="en-US"/>
              <a:pPr>
                <a:spcAft>
                  <a:spcPts val="600"/>
                </a:spcAft>
              </a:pPr>
              <a:t>41</a:t>
            </a:fld>
            <a:endParaRPr lang="en-US"/>
          </a:p>
        </p:txBody>
      </p:sp>
      <p:graphicFrame>
        <p:nvGraphicFramePr>
          <p:cNvPr id="4" name="Content Placeholder 3">
            <a:extLst>
              <a:ext uri="{FF2B5EF4-FFF2-40B4-BE49-F238E27FC236}">
                <a16:creationId xmlns:a16="http://schemas.microsoft.com/office/drawing/2014/main" id="{276F4230-D3E9-6006-6E5E-F5B0FC38EF12}"/>
              </a:ext>
            </a:extLst>
          </p:cNvPr>
          <p:cNvGraphicFramePr>
            <a:graphicFrameLocks noGrp="1"/>
          </p:cNvGraphicFramePr>
          <p:nvPr>
            <p:ph idx="1"/>
            <p:extLst>
              <p:ext uri="{D42A27DB-BD31-4B8C-83A1-F6EECF244321}">
                <p14:modId xmlns:p14="http://schemas.microsoft.com/office/powerpoint/2010/main" val="4146534278"/>
              </p:ext>
            </p:extLst>
          </p:nvPr>
        </p:nvGraphicFramePr>
        <p:xfrm>
          <a:off x="1233609" y="1882727"/>
          <a:ext cx="9533702" cy="3661994"/>
        </p:xfrm>
        <a:graphic>
          <a:graphicData uri="http://schemas.openxmlformats.org/drawingml/2006/table">
            <a:tbl>
              <a:tblPr firstRow="1" bandRow="1">
                <a:tableStyleId>{21E4AEA4-8DFA-4A89-87EB-49C32662AFE0}</a:tableStyleId>
              </a:tblPr>
              <a:tblGrid>
                <a:gridCol w="4766851">
                  <a:extLst>
                    <a:ext uri="{9D8B030D-6E8A-4147-A177-3AD203B41FA5}">
                      <a16:colId xmlns:a16="http://schemas.microsoft.com/office/drawing/2014/main" val="1819460111"/>
                    </a:ext>
                  </a:extLst>
                </a:gridCol>
                <a:gridCol w="4766851">
                  <a:extLst>
                    <a:ext uri="{9D8B030D-6E8A-4147-A177-3AD203B41FA5}">
                      <a16:colId xmlns:a16="http://schemas.microsoft.com/office/drawing/2014/main" val="3535956624"/>
                    </a:ext>
                  </a:extLst>
                </a:gridCol>
              </a:tblGrid>
              <a:tr h="429959">
                <a:tc>
                  <a:txBody>
                    <a:bodyPr/>
                    <a:lstStyle/>
                    <a:p>
                      <a:pPr>
                        <a:lnSpc>
                          <a:spcPct val="100000"/>
                        </a:lnSpc>
                      </a:pPr>
                      <a:r>
                        <a:rPr lang="en-US" sz="2200">
                          <a:latin typeface="Arial" panose="020B0604020202020204" pitchFamily="34" charset="0"/>
                          <a:cs typeface="Arial" panose="020B0604020202020204" pitchFamily="34" charset="0"/>
                        </a:rPr>
                        <a:t>Guideline </a:t>
                      </a:r>
                    </a:p>
                  </a:txBody>
                  <a:tcPr marL="58553" marR="58553" marT="29277" marB="29277"/>
                </a:tc>
                <a:tc>
                  <a:txBody>
                    <a:bodyPr/>
                    <a:lstStyle/>
                    <a:p>
                      <a:pPr>
                        <a:lnSpc>
                          <a:spcPct val="100000"/>
                        </a:lnSpc>
                      </a:pPr>
                      <a:r>
                        <a:rPr lang="en-US" sz="2200">
                          <a:latin typeface="Arial" panose="020B0604020202020204" pitchFamily="34" charset="0"/>
                          <a:cs typeface="Arial" panose="020B0604020202020204" pitchFamily="34" charset="0"/>
                        </a:rPr>
                        <a:t>Checklist</a:t>
                      </a:r>
                    </a:p>
                  </a:txBody>
                  <a:tcPr marL="58553" marR="58553" marT="29277" marB="29277"/>
                </a:tc>
                <a:extLst>
                  <a:ext uri="{0D108BD9-81ED-4DB2-BD59-A6C34878D82A}">
                    <a16:rowId xmlns:a16="http://schemas.microsoft.com/office/drawing/2014/main" val="38234329"/>
                  </a:ext>
                </a:extLst>
              </a:tr>
              <a:tr h="1785454">
                <a:tc>
                  <a:txBody>
                    <a:bodyPr/>
                    <a:lstStyle/>
                    <a:p>
                      <a:pPr marL="342900" indent="-342900" algn="l">
                        <a:lnSpc>
                          <a:spcPct val="100000"/>
                        </a:lnSpc>
                        <a:buFont typeface="Arial"/>
                        <a:buChar char="•"/>
                      </a:pPr>
                      <a:r>
                        <a:rPr lang="en-US" sz="2200" kern="1200">
                          <a:solidFill>
                            <a:schemeClr val="tx1"/>
                          </a:solidFill>
                          <a:effectLst/>
                          <a:latin typeface="Arial" panose="020B0604020202020204" pitchFamily="34" charset="0"/>
                          <a:cs typeface="Arial" panose="020B0604020202020204" pitchFamily="34" charset="0"/>
                        </a:rPr>
                        <a:t>Ensure input supplier has budget allocation aimed at granting women access to improved seeds, fertilizers and agricultural technology.</a:t>
                      </a:r>
                      <a:endParaRPr lang="en-US" sz="2200">
                        <a:solidFill>
                          <a:schemeClr val="tx1"/>
                        </a:solidFill>
                        <a:latin typeface="Arial" panose="020B0604020202020204" pitchFamily="34" charset="0"/>
                        <a:cs typeface="Arial" panose="020B0604020202020204" pitchFamily="34" charset="0"/>
                      </a:endParaRPr>
                    </a:p>
                  </a:txBody>
                  <a:tcPr marL="58553" marR="58553" marT="29277" marB="29277"/>
                </a:tc>
                <a:tc>
                  <a:txBody>
                    <a:bodyPr/>
                    <a:lstStyle/>
                    <a:p>
                      <a:pPr marL="342900" marR="0" lvl="0" indent="-342900" algn="l" defTabSz="457200" rtl="0" eaLnBrk="1" fontAlgn="auto" latinLnBrk="0" hangingPunct="1">
                        <a:lnSpc>
                          <a:spcPct val="100000"/>
                        </a:lnSpc>
                        <a:spcBef>
                          <a:spcPts val="0"/>
                        </a:spcBef>
                        <a:spcAft>
                          <a:spcPts val="0"/>
                        </a:spcAft>
                        <a:buClrTx/>
                        <a:buSzTx/>
                        <a:buFont typeface="Arial"/>
                        <a:buChar char="•"/>
                        <a:tabLst/>
                        <a:defRPr/>
                      </a:pPr>
                      <a:r>
                        <a:rPr lang="en-US" sz="2200" kern="1200">
                          <a:solidFill>
                            <a:schemeClr val="tx1"/>
                          </a:solidFill>
                          <a:effectLst/>
                          <a:latin typeface="Arial" panose="020B0604020202020204" pitchFamily="34" charset="0"/>
                          <a:cs typeface="Arial" panose="020B0604020202020204" pitchFamily="34" charset="0"/>
                        </a:rPr>
                        <a:t>Are there budget allocations aimed at granting women access to improved seeds, fertilizers, and agricultural technology?</a:t>
                      </a:r>
                      <a:endParaRPr lang="en-US" sz="2200">
                        <a:solidFill>
                          <a:schemeClr val="tx1"/>
                        </a:solidFill>
                        <a:latin typeface="Arial" panose="020B0604020202020204" pitchFamily="34" charset="0"/>
                        <a:cs typeface="Arial" panose="020B0604020202020204" pitchFamily="34" charset="0"/>
                      </a:endParaRPr>
                    </a:p>
                  </a:txBody>
                  <a:tcPr marL="58553" marR="58553" marT="29277" marB="29277"/>
                </a:tc>
                <a:extLst>
                  <a:ext uri="{0D108BD9-81ED-4DB2-BD59-A6C34878D82A}">
                    <a16:rowId xmlns:a16="http://schemas.microsoft.com/office/drawing/2014/main" val="2698879418"/>
                  </a:ext>
                </a:extLst>
              </a:tr>
              <a:tr h="1446581">
                <a:tc>
                  <a:txBody>
                    <a:bodyPr/>
                    <a:lstStyle/>
                    <a:p>
                      <a:pPr marL="342900" indent="-342900" algn="l">
                        <a:lnSpc>
                          <a:spcPct val="100000"/>
                        </a:lnSpc>
                        <a:buFont typeface="Arial"/>
                        <a:buChar char="•"/>
                      </a:pPr>
                      <a:r>
                        <a:rPr lang="en-US" sz="2200" kern="1200">
                          <a:solidFill>
                            <a:schemeClr val="tx1"/>
                          </a:solidFill>
                          <a:effectLst/>
                          <a:latin typeface="Arial" panose="020B0604020202020204" pitchFamily="34" charset="0"/>
                          <a:cs typeface="Arial" panose="020B0604020202020204" pitchFamily="34" charset="0"/>
                        </a:rPr>
                        <a:t>Ensure input supplier offer training and support programs to help women effectively utilize agricultural technologies</a:t>
                      </a:r>
                      <a:endParaRPr lang="en-US" sz="2200">
                        <a:solidFill>
                          <a:schemeClr val="tx1"/>
                        </a:solidFill>
                        <a:latin typeface="Arial" panose="020B0604020202020204" pitchFamily="34" charset="0"/>
                        <a:cs typeface="Arial" panose="020B0604020202020204" pitchFamily="34" charset="0"/>
                      </a:endParaRPr>
                    </a:p>
                  </a:txBody>
                  <a:tcPr marL="58553" marR="58553" marT="29277" marB="29277"/>
                </a:tc>
                <a:tc>
                  <a:txBody>
                    <a:bodyPr/>
                    <a:lstStyle/>
                    <a:p>
                      <a:pPr marL="342900" indent="-342900" algn="l">
                        <a:lnSpc>
                          <a:spcPct val="100000"/>
                        </a:lnSpc>
                        <a:buFont typeface="Arial"/>
                        <a:buChar char="•"/>
                      </a:pPr>
                      <a:r>
                        <a:rPr lang="en-US" sz="2200" kern="1200">
                          <a:solidFill>
                            <a:schemeClr val="tx1"/>
                          </a:solidFill>
                          <a:effectLst/>
                          <a:latin typeface="Arial" panose="020B0604020202020204" pitchFamily="34" charset="0"/>
                          <a:cs typeface="Arial" panose="020B0604020202020204" pitchFamily="34" charset="0"/>
                        </a:rPr>
                        <a:t>Does input supplier offer training and support programs to help women effectively utilize agricultural technologies?</a:t>
                      </a:r>
                      <a:endParaRPr lang="en-US" sz="2200">
                        <a:solidFill>
                          <a:schemeClr val="tx1"/>
                        </a:solidFill>
                        <a:latin typeface="Arial" panose="020B0604020202020204" pitchFamily="34" charset="0"/>
                        <a:cs typeface="Arial" panose="020B0604020202020204" pitchFamily="34" charset="0"/>
                      </a:endParaRPr>
                    </a:p>
                  </a:txBody>
                  <a:tcPr marL="58553" marR="58553" marT="29277" marB="29277"/>
                </a:tc>
                <a:extLst>
                  <a:ext uri="{0D108BD9-81ED-4DB2-BD59-A6C34878D82A}">
                    <a16:rowId xmlns:a16="http://schemas.microsoft.com/office/drawing/2014/main" val="2295220550"/>
                  </a:ext>
                </a:extLst>
              </a:tr>
            </a:tbl>
          </a:graphicData>
        </a:graphic>
      </p:graphicFrame>
      <p:sp>
        <p:nvSpPr>
          <p:cNvPr id="3" name="Rectangle 2">
            <a:extLst>
              <a:ext uri="{FF2B5EF4-FFF2-40B4-BE49-F238E27FC236}">
                <a16:creationId xmlns:a16="http://schemas.microsoft.com/office/drawing/2014/main" id="{2A33DD4D-6682-5C83-5D9A-F97995D5D8B1}"/>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9D36B64A-1766-2C20-024E-C8602F404B09}"/>
              </a:ext>
            </a:extLst>
          </p:cNvPr>
          <p:cNvSpPr txBox="1">
            <a:spLocks/>
          </p:cNvSpPr>
          <p:nvPr/>
        </p:nvSpPr>
        <p:spPr>
          <a:xfrm>
            <a:off x="1036674" y="332475"/>
            <a:ext cx="10412213" cy="101158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5BC6CC"/>
                </a:solidFill>
                <a:latin typeface="Arial"/>
                <a:cs typeface="Arial"/>
              </a:rPr>
              <a:t>Operationalizing GRB: Input Suppliers</a:t>
            </a:r>
            <a:endParaRPr lang="en-US" sz="3200">
              <a:latin typeface="Arial"/>
              <a:cs typeface="Arial"/>
            </a:endParaRPr>
          </a:p>
        </p:txBody>
      </p:sp>
      <p:pic>
        <p:nvPicPr>
          <p:cNvPr id="2" name="Picture 1" descr="A black and orange logo&#10;&#10;Description automatically generated">
            <a:extLst>
              <a:ext uri="{FF2B5EF4-FFF2-40B4-BE49-F238E27FC236}">
                <a16:creationId xmlns:a16="http://schemas.microsoft.com/office/drawing/2014/main" id="{2D54ADF8-96D2-5099-16C1-0055A76B2F2C}"/>
              </a:ext>
            </a:extLst>
          </p:cNvPr>
          <p:cNvPicPr>
            <a:picLocks noChangeAspect="1"/>
          </p:cNvPicPr>
          <p:nvPr/>
        </p:nvPicPr>
        <p:blipFill>
          <a:blip r:embed="rId3"/>
          <a:stretch>
            <a:fillRect/>
          </a:stretch>
        </p:blipFill>
        <p:spPr>
          <a:xfrm>
            <a:off x="168665" y="326874"/>
            <a:ext cx="381128" cy="679754"/>
          </a:xfrm>
          <a:prstGeom prst="rect">
            <a:avLst/>
          </a:prstGeom>
        </p:spPr>
      </p:pic>
    </p:spTree>
    <p:extLst>
      <p:ext uri="{BB962C8B-B14F-4D97-AF65-F5344CB8AC3E}">
        <p14:creationId xmlns:p14="http://schemas.microsoft.com/office/powerpoint/2010/main" val="106684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D2C4353C-C927-1758-0BEF-21E9E0D81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5F68AB5-F144-D9F6-7C62-42A5A1A43BBB}"/>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dirty="0"/>
              <a:pPr>
                <a:spcAft>
                  <a:spcPts val="600"/>
                </a:spcAft>
              </a:pPr>
              <a:t>42</a:t>
            </a:fld>
            <a:endParaRPr lang="en-US"/>
          </a:p>
        </p:txBody>
      </p:sp>
      <p:graphicFrame>
        <p:nvGraphicFramePr>
          <p:cNvPr id="4" name="Content Placeholder 3">
            <a:extLst>
              <a:ext uri="{FF2B5EF4-FFF2-40B4-BE49-F238E27FC236}">
                <a16:creationId xmlns:a16="http://schemas.microsoft.com/office/drawing/2014/main" id="{297D53F1-0E90-DB57-0AFF-21479577FB53}"/>
              </a:ext>
            </a:extLst>
          </p:cNvPr>
          <p:cNvGraphicFramePr>
            <a:graphicFrameLocks noGrp="1"/>
          </p:cNvGraphicFramePr>
          <p:nvPr>
            <p:ph idx="1"/>
            <p:extLst>
              <p:ext uri="{D42A27DB-BD31-4B8C-83A1-F6EECF244321}">
                <p14:modId xmlns:p14="http://schemas.microsoft.com/office/powerpoint/2010/main" val="2439274038"/>
              </p:ext>
            </p:extLst>
          </p:nvPr>
        </p:nvGraphicFramePr>
        <p:xfrm>
          <a:off x="1724870" y="1849455"/>
          <a:ext cx="9115728" cy="4242874"/>
        </p:xfrm>
        <a:graphic>
          <a:graphicData uri="http://schemas.openxmlformats.org/drawingml/2006/table">
            <a:tbl>
              <a:tblPr firstRow="1" bandRow="1">
                <a:tableStyleId>{21E4AEA4-8DFA-4A89-87EB-49C32662AFE0}</a:tableStyleId>
              </a:tblPr>
              <a:tblGrid>
                <a:gridCol w="4542525">
                  <a:extLst>
                    <a:ext uri="{9D8B030D-6E8A-4147-A177-3AD203B41FA5}">
                      <a16:colId xmlns:a16="http://schemas.microsoft.com/office/drawing/2014/main" val="4086413319"/>
                    </a:ext>
                  </a:extLst>
                </a:gridCol>
                <a:gridCol w="4573203">
                  <a:extLst>
                    <a:ext uri="{9D8B030D-6E8A-4147-A177-3AD203B41FA5}">
                      <a16:colId xmlns:a16="http://schemas.microsoft.com/office/drawing/2014/main" val="1663381518"/>
                    </a:ext>
                  </a:extLst>
                </a:gridCol>
              </a:tblGrid>
              <a:tr h="444236">
                <a:tc>
                  <a:txBody>
                    <a:bodyPr/>
                    <a:lstStyle/>
                    <a:p>
                      <a:r>
                        <a:rPr lang="en-US" sz="1700">
                          <a:latin typeface="Arial"/>
                        </a:rPr>
                        <a:t>Guideline </a:t>
                      </a:r>
                    </a:p>
                  </a:txBody>
                  <a:tcPr marL="91617" marR="91617" marT="45809" marB="45809"/>
                </a:tc>
                <a:tc>
                  <a:txBody>
                    <a:bodyPr/>
                    <a:lstStyle/>
                    <a:p>
                      <a:r>
                        <a:rPr lang="en-US" sz="1700">
                          <a:latin typeface="Arial"/>
                        </a:rPr>
                        <a:t>Checklist</a:t>
                      </a:r>
                    </a:p>
                  </a:txBody>
                  <a:tcPr marL="91617" marR="91617" marT="45809" marB="45809"/>
                </a:tc>
                <a:extLst>
                  <a:ext uri="{0D108BD9-81ED-4DB2-BD59-A6C34878D82A}">
                    <a16:rowId xmlns:a16="http://schemas.microsoft.com/office/drawing/2014/main" val="1668919924"/>
                  </a:ext>
                </a:extLst>
              </a:tr>
              <a:tr h="2493859">
                <a:tc>
                  <a:txBody>
                    <a:bodyPr/>
                    <a:lstStyle/>
                    <a:p>
                      <a:pPr marL="0" marR="0" indent="0" algn="l">
                        <a:lnSpc>
                          <a:spcPct val="107000"/>
                        </a:lnSpc>
                        <a:spcBef>
                          <a:spcPts val="0"/>
                        </a:spcBef>
                        <a:spcAft>
                          <a:spcPts val="0"/>
                        </a:spcAft>
                        <a:buFont typeface="Arial"/>
                        <a:buNone/>
                      </a:pPr>
                      <a:r>
                        <a:rPr lang="en-US" sz="1700" b="1" u="none" kern="100">
                          <a:solidFill>
                            <a:schemeClr val="tx1"/>
                          </a:solidFill>
                          <a:effectLst/>
                          <a:latin typeface="Arial"/>
                        </a:rPr>
                        <a:t>Aggregators</a:t>
                      </a:r>
                      <a:endParaRPr lang="en-US" sz="1700" b="1">
                        <a:solidFill>
                          <a:schemeClr val="tx1"/>
                        </a:solidFill>
                        <a:latin typeface="Arial"/>
                      </a:endParaRPr>
                    </a:p>
                    <a:p>
                      <a:pPr marL="342900" marR="0" indent="-342900" algn="l">
                        <a:lnSpc>
                          <a:spcPct val="107000"/>
                        </a:lnSpc>
                        <a:spcBef>
                          <a:spcPts val="0"/>
                        </a:spcBef>
                        <a:spcAft>
                          <a:spcPts val="0"/>
                        </a:spcAft>
                        <a:buFont typeface="Arial"/>
                        <a:buChar char="•"/>
                      </a:pPr>
                      <a:r>
                        <a:rPr lang="en-US" sz="1700" u="none" kern="100">
                          <a:solidFill>
                            <a:schemeClr val="tx1"/>
                          </a:solidFill>
                          <a:effectLst/>
                          <a:latin typeface="Arial"/>
                        </a:rPr>
                        <a:t>Ensure aggregators/storage service providers have a designated budget for conducting gender analysis of aggregator operations to comprehend gender specific challenges opportunities and dynamics within supply chain.</a:t>
                      </a:r>
                    </a:p>
                  </a:txBody>
                  <a:tcPr marL="68713" marR="68713" marT="0" marB="0"/>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lang="en-US" sz="1700" u="none" kern="1200">
                          <a:solidFill>
                            <a:schemeClr val="tx1"/>
                          </a:solidFill>
                          <a:effectLst/>
                          <a:latin typeface="Arial"/>
                        </a:rPr>
                        <a:t>Is there a designated budget for conducting gender analyses of aggregator operations to comprehend the gender-specific challenges, opportunities, and dynamics within your supply chain? Identify areas where gender inequalities may exist and develop programs to address them.</a:t>
                      </a:r>
                    </a:p>
                  </a:txBody>
                  <a:tcPr marL="91617" marR="91617" marT="45809" marB="45809"/>
                </a:tc>
                <a:extLst>
                  <a:ext uri="{0D108BD9-81ED-4DB2-BD59-A6C34878D82A}">
                    <a16:rowId xmlns:a16="http://schemas.microsoft.com/office/drawing/2014/main" val="1422201399"/>
                  </a:ext>
                </a:extLst>
              </a:tr>
              <a:tr h="1304779">
                <a:tc>
                  <a:txBody>
                    <a:bodyPr/>
                    <a:lstStyle/>
                    <a:p>
                      <a:pPr marL="0" indent="0" algn="l">
                        <a:buFont typeface="Arial"/>
                        <a:buNone/>
                      </a:pPr>
                      <a:r>
                        <a:rPr lang="en-US" sz="1700" b="1" u="none" kern="1200">
                          <a:solidFill>
                            <a:schemeClr val="tx1"/>
                          </a:solidFill>
                          <a:effectLst/>
                          <a:latin typeface="Arial"/>
                        </a:rPr>
                        <a:t>Transporters </a:t>
                      </a:r>
                    </a:p>
                    <a:p>
                      <a:pPr marL="342900" indent="-342900" algn="l">
                        <a:buFont typeface="Arial"/>
                        <a:buChar char="•"/>
                      </a:pPr>
                      <a:r>
                        <a:rPr lang="en-US" sz="1700" u="none" kern="1200">
                          <a:solidFill>
                            <a:schemeClr val="tx1"/>
                          </a:solidFill>
                          <a:effectLst/>
                          <a:latin typeface="Arial"/>
                        </a:rPr>
                        <a:t>Ensure transporters in agricultural sector receive trainings and support for gender sensitive transport services. </a:t>
                      </a:r>
                      <a:endParaRPr lang="en-US" sz="1700" u="none">
                        <a:solidFill>
                          <a:schemeClr val="tx1"/>
                        </a:solidFill>
                        <a:latin typeface="Arial"/>
                      </a:endParaRPr>
                    </a:p>
                  </a:txBody>
                  <a:tcPr marL="91617" marR="91617" marT="45809" marB="45809"/>
                </a:tc>
                <a:tc>
                  <a:txBody>
                    <a:bodyPr/>
                    <a:lstStyle/>
                    <a:p>
                      <a:pPr marL="285750" marR="0" lvl="0" indent="-285750" algn="l" defTabSz="457200" rtl="0" eaLnBrk="1" fontAlgn="auto" latinLnBrk="0" hangingPunct="1">
                        <a:lnSpc>
                          <a:spcPct val="100000"/>
                        </a:lnSpc>
                        <a:spcBef>
                          <a:spcPts val="0"/>
                        </a:spcBef>
                        <a:spcAft>
                          <a:spcPts val="0"/>
                        </a:spcAft>
                        <a:buClrTx/>
                        <a:buSzTx/>
                        <a:buFont typeface="Arial"/>
                        <a:buChar char="•"/>
                        <a:tabLst/>
                        <a:defRPr/>
                      </a:pPr>
                      <a:r>
                        <a:rPr lang="en-US" sz="1700" u="none" kern="1200">
                          <a:solidFill>
                            <a:schemeClr val="tx1"/>
                          </a:solidFill>
                          <a:effectLst/>
                          <a:latin typeface="Arial"/>
                        </a:rPr>
                        <a:t>Do you provide training and support to transporters in the agricultural sector to offer gender-sensitive transport services?</a:t>
                      </a:r>
                    </a:p>
                  </a:txBody>
                  <a:tcPr marL="91617" marR="91617" marT="45809" marB="45809"/>
                </a:tc>
                <a:extLst>
                  <a:ext uri="{0D108BD9-81ED-4DB2-BD59-A6C34878D82A}">
                    <a16:rowId xmlns:a16="http://schemas.microsoft.com/office/drawing/2014/main" val="1444628396"/>
                  </a:ext>
                </a:extLst>
              </a:tr>
            </a:tbl>
          </a:graphicData>
        </a:graphic>
      </p:graphicFrame>
      <p:sp>
        <p:nvSpPr>
          <p:cNvPr id="3" name="Rectangle 2">
            <a:extLst>
              <a:ext uri="{FF2B5EF4-FFF2-40B4-BE49-F238E27FC236}">
                <a16:creationId xmlns:a16="http://schemas.microsoft.com/office/drawing/2014/main" id="{40446D59-7C13-88C1-C216-15C1B10B95C8}"/>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DED16F0-8930-9337-A7B6-447FD4ACBC91}"/>
              </a:ext>
            </a:extLst>
          </p:cNvPr>
          <p:cNvSpPr txBox="1"/>
          <p:nvPr/>
        </p:nvSpPr>
        <p:spPr>
          <a:xfrm rot="5400000">
            <a:off x="-2763171" y="3305310"/>
            <a:ext cx="6222670" cy="276999"/>
          </a:xfrm>
          <a:prstGeom prst="rect">
            <a:avLst/>
          </a:prstGeom>
          <a:noFill/>
        </p:spPr>
        <p:txBody>
          <a:bodyPr wrap="square" rtlCol="0">
            <a:spAutoFit/>
          </a:bodyPr>
          <a:lstStyle/>
          <a:p>
            <a:r>
              <a:rPr lang="en-US" sz="1200">
                <a:solidFill>
                  <a:schemeClr val="accent2"/>
                </a:solidFill>
              </a:rPr>
              <a:t>Tanager</a:t>
            </a:r>
          </a:p>
        </p:txBody>
      </p:sp>
      <p:sp>
        <p:nvSpPr>
          <p:cNvPr id="9" name="Title 1">
            <a:extLst>
              <a:ext uri="{FF2B5EF4-FFF2-40B4-BE49-F238E27FC236}">
                <a16:creationId xmlns:a16="http://schemas.microsoft.com/office/drawing/2014/main" id="{D5E408EC-6522-F0F2-59B1-EFDCE4FFFF00}"/>
              </a:ext>
            </a:extLst>
          </p:cNvPr>
          <p:cNvSpPr txBox="1">
            <a:spLocks/>
          </p:cNvSpPr>
          <p:nvPr/>
        </p:nvSpPr>
        <p:spPr>
          <a:xfrm>
            <a:off x="1036674" y="332475"/>
            <a:ext cx="10412213" cy="101158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5BC6CC"/>
                </a:solidFill>
                <a:latin typeface="Arial"/>
                <a:cs typeface="Arial"/>
              </a:rPr>
              <a:t>Operationalizing GRB: Aggregators and Transporters</a:t>
            </a:r>
            <a:endParaRPr lang="en-US" sz="3200">
              <a:latin typeface="Arial"/>
              <a:cs typeface="Arial"/>
            </a:endParaRPr>
          </a:p>
        </p:txBody>
      </p:sp>
    </p:spTree>
    <p:extLst>
      <p:ext uri="{BB962C8B-B14F-4D97-AF65-F5344CB8AC3E}">
        <p14:creationId xmlns:p14="http://schemas.microsoft.com/office/powerpoint/2010/main" val="1838107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D2C4353C-C927-1758-0BEF-21E9E0D81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65F68AB5-F144-D9F6-7C62-42A5A1A43BBB}"/>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a:pPr>
                <a:spcAft>
                  <a:spcPts val="600"/>
                </a:spcAft>
              </a:pPr>
              <a:t>43</a:t>
            </a:fld>
            <a:endParaRPr lang="en-US"/>
          </a:p>
        </p:txBody>
      </p:sp>
      <p:graphicFrame>
        <p:nvGraphicFramePr>
          <p:cNvPr id="4" name="Content Placeholder 3">
            <a:extLst>
              <a:ext uri="{FF2B5EF4-FFF2-40B4-BE49-F238E27FC236}">
                <a16:creationId xmlns:a16="http://schemas.microsoft.com/office/drawing/2014/main" id="{297D53F1-0E90-DB57-0AFF-21479577FB53}"/>
              </a:ext>
            </a:extLst>
          </p:cNvPr>
          <p:cNvGraphicFramePr>
            <a:graphicFrameLocks noGrp="1"/>
          </p:cNvGraphicFramePr>
          <p:nvPr>
            <p:ph idx="1"/>
            <p:extLst>
              <p:ext uri="{D42A27DB-BD31-4B8C-83A1-F6EECF244321}">
                <p14:modId xmlns:p14="http://schemas.microsoft.com/office/powerpoint/2010/main" val="3355999924"/>
              </p:ext>
            </p:extLst>
          </p:nvPr>
        </p:nvGraphicFramePr>
        <p:xfrm>
          <a:off x="1349599" y="1686886"/>
          <a:ext cx="9755404" cy="4196553"/>
        </p:xfrm>
        <a:graphic>
          <a:graphicData uri="http://schemas.openxmlformats.org/drawingml/2006/table">
            <a:tbl>
              <a:tblPr firstRow="1" bandRow="1">
                <a:tableStyleId>{21E4AEA4-8DFA-4A89-87EB-49C32662AFE0}</a:tableStyleId>
              </a:tblPr>
              <a:tblGrid>
                <a:gridCol w="4401751">
                  <a:extLst>
                    <a:ext uri="{9D8B030D-6E8A-4147-A177-3AD203B41FA5}">
                      <a16:colId xmlns:a16="http://schemas.microsoft.com/office/drawing/2014/main" val="4086413319"/>
                    </a:ext>
                  </a:extLst>
                </a:gridCol>
                <a:gridCol w="5353653">
                  <a:extLst>
                    <a:ext uri="{9D8B030D-6E8A-4147-A177-3AD203B41FA5}">
                      <a16:colId xmlns:a16="http://schemas.microsoft.com/office/drawing/2014/main" val="1663381518"/>
                    </a:ext>
                  </a:extLst>
                </a:gridCol>
              </a:tblGrid>
              <a:tr h="422393">
                <a:tc>
                  <a:txBody>
                    <a:bodyPr/>
                    <a:lstStyle/>
                    <a:p>
                      <a:r>
                        <a:rPr lang="en-US" sz="1800">
                          <a:latin typeface="Arial"/>
                        </a:rPr>
                        <a:t>Guideline </a:t>
                      </a:r>
                    </a:p>
                  </a:txBody>
                  <a:tcPr marL="89283" marR="89283" marT="44642" marB="44642"/>
                </a:tc>
                <a:tc>
                  <a:txBody>
                    <a:bodyPr/>
                    <a:lstStyle/>
                    <a:p>
                      <a:r>
                        <a:rPr lang="en-US" sz="1800">
                          <a:latin typeface="Arial"/>
                        </a:rPr>
                        <a:t>Checklist</a:t>
                      </a:r>
                    </a:p>
                  </a:txBody>
                  <a:tcPr marL="89283" marR="89283" marT="44642" marB="44642"/>
                </a:tc>
                <a:extLst>
                  <a:ext uri="{0D108BD9-81ED-4DB2-BD59-A6C34878D82A}">
                    <a16:rowId xmlns:a16="http://schemas.microsoft.com/office/drawing/2014/main" val="1668919924"/>
                  </a:ext>
                </a:extLst>
              </a:tr>
              <a:tr h="2300634">
                <a:tc>
                  <a:txBody>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700" b="1" u="none" kern="1200">
                          <a:solidFill>
                            <a:schemeClr val="tx1"/>
                          </a:solidFill>
                          <a:effectLst/>
                          <a:latin typeface="Arial"/>
                        </a:rPr>
                        <a:t>Traders</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en-US" sz="1700" u="none" kern="1200">
                          <a:solidFill>
                            <a:schemeClr val="tx1"/>
                          </a:solidFill>
                          <a:effectLst/>
                          <a:latin typeface="Arial"/>
                        </a:rPr>
                        <a:t>Ensure traders/retailers have budgets allocated for initiatives that enhance participation of women in agricultural value chains and improve access to markets.</a:t>
                      </a:r>
                    </a:p>
                    <a:p>
                      <a:pPr marL="285750" indent="-285750" algn="l">
                        <a:buFont typeface="Arial"/>
                        <a:buChar char="•"/>
                      </a:pPr>
                      <a:endParaRPr lang="en-US" sz="1700" u="none">
                        <a:solidFill>
                          <a:schemeClr val="tx1"/>
                        </a:solidFill>
                        <a:latin typeface="Arial"/>
                      </a:endParaRPr>
                    </a:p>
                  </a:txBody>
                  <a:tcPr marL="89283" marR="89283" marT="44642" marB="44642"/>
                </a:tc>
                <a:tc>
                  <a:txBody>
                    <a:bodyPr/>
                    <a:lstStyle/>
                    <a:p>
                      <a:pPr marL="285750" lvl="0" indent="-285750" algn="l">
                        <a:buFont typeface="Arial"/>
                        <a:buChar char="•"/>
                      </a:pPr>
                      <a:r>
                        <a:rPr lang="en-US" sz="1700" u="none" kern="1200">
                          <a:solidFill>
                            <a:schemeClr val="tx1"/>
                          </a:solidFill>
                          <a:effectLst/>
                          <a:latin typeface="Arial"/>
                        </a:rPr>
                        <a:t>Is there a budget allocated for initiatives that enhance the participation of women in agricultural value chains and improve their access to markets?</a:t>
                      </a:r>
                    </a:p>
                    <a:p>
                      <a:pPr marL="285750" indent="-285750" algn="l">
                        <a:buFont typeface="Arial"/>
                        <a:buChar char="•"/>
                      </a:pPr>
                      <a:endParaRPr lang="en-US" sz="1700" u="none" kern="1200">
                        <a:solidFill>
                          <a:schemeClr val="tx1"/>
                        </a:solidFill>
                        <a:effectLst/>
                        <a:latin typeface="Arial"/>
                      </a:endParaRPr>
                    </a:p>
                    <a:p>
                      <a:pPr marL="285750" indent="-285750" algn="l">
                        <a:buFont typeface="Arial"/>
                        <a:buChar char="•"/>
                      </a:pPr>
                      <a:r>
                        <a:rPr lang="en-US" sz="1700" u="none" kern="1200">
                          <a:solidFill>
                            <a:schemeClr val="tx1"/>
                          </a:solidFill>
                          <a:effectLst/>
                          <a:latin typeface="Arial"/>
                        </a:rPr>
                        <a:t>Do you provide support for women’s entrepreneurship and facilitate market linkages for women involved in agriculture?</a:t>
                      </a:r>
                      <a:endParaRPr lang="en-US" sz="1700" u="none">
                        <a:solidFill>
                          <a:schemeClr val="tx1"/>
                        </a:solidFill>
                        <a:latin typeface="Arial"/>
                      </a:endParaRPr>
                    </a:p>
                  </a:txBody>
                  <a:tcPr marL="89283" marR="89283" marT="44642" marB="44642"/>
                </a:tc>
                <a:extLst>
                  <a:ext uri="{0D108BD9-81ED-4DB2-BD59-A6C34878D82A}">
                    <a16:rowId xmlns:a16="http://schemas.microsoft.com/office/drawing/2014/main" val="1373680409"/>
                  </a:ext>
                </a:extLst>
              </a:tr>
              <a:tr h="1473526">
                <a:tc>
                  <a:txBody>
                    <a:bodyPr/>
                    <a:lstStyle/>
                    <a:p>
                      <a:pPr marL="0" indent="0" algn="l">
                        <a:buFont typeface="Arial"/>
                        <a:buNone/>
                      </a:pPr>
                      <a:r>
                        <a:rPr lang="en-US" sz="1700" b="1" u="none" kern="1200">
                          <a:solidFill>
                            <a:schemeClr val="tx1"/>
                          </a:solidFill>
                          <a:effectLst/>
                          <a:latin typeface="Arial"/>
                        </a:rPr>
                        <a:t>Processors/Millers</a:t>
                      </a:r>
                    </a:p>
                    <a:p>
                      <a:pPr marL="285750" indent="-285750" algn="l">
                        <a:buFont typeface="Arial"/>
                        <a:buChar char="•"/>
                      </a:pPr>
                      <a:r>
                        <a:rPr lang="en-US" sz="1700" u="none" kern="1200">
                          <a:solidFill>
                            <a:schemeClr val="tx1"/>
                          </a:solidFill>
                          <a:effectLst/>
                          <a:latin typeface="Arial"/>
                        </a:rPr>
                        <a:t>Ensure there is a budget for initiatives that promote increased participation of women in agricultural processing and packaging.</a:t>
                      </a:r>
                      <a:endParaRPr lang="en-US" sz="1700" u="none">
                        <a:solidFill>
                          <a:schemeClr val="tx1"/>
                        </a:solidFill>
                        <a:latin typeface="Arial"/>
                      </a:endParaRPr>
                    </a:p>
                  </a:txBody>
                  <a:tcPr marL="89283" marR="89283" marT="44642" marB="44642"/>
                </a:tc>
                <a:tc>
                  <a:txBody>
                    <a:bodyPr/>
                    <a:lstStyle/>
                    <a:p>
                      <a:pPr marL="285750" indent="-285750" algn="l">
                        <a:buFont typeface="Arial"/>
                        <a:buChar char="•"/>
                      </a:pPr>
                      <a:r>
                        <a:rPr lang="en-US" sz="1700" u="none" kern="1200">
                          <a:solidFill>
                            <a:schemeClr val="tx1"/>
                          </a:solidFill>
                          <a:effectLst/>
                          <a:latin typeface="Arial"/>
                        </a:rPr>
                        <a:t>Is there a budget for initiatives promoting increased participation of women in agricultural processing and packaging?</a:t>
                      </a:r>
                      <a:endParaRPr lang="en-US" sz="1700" u="none">
                        <a:solidFill>
                          <a:schemeClr val="tx1"/>
                        </a:solidFill>
                        <a:latin typeface="Arial"/>
                      </a:endParaRPr>
                    </a:p>
                  </a:txBody>
                  <a:tcPr marL="89283" marR="89283" marT="44642" marB="44642"/>
                </a:tc>
                <a:extLst>
                  <a:ext uri="{0D108BD9-81ED-4DB2-BD59-A6C34878D82A}">
                    <a16:rowId xmlns:a16="http://schemas.microsoft.com/office/drawing/2014/main" val="931941998"/>
                  </a:ext>
                </a:extLst>
              </a:tr>
            </a:tbl>
          </a:graphicData>
        </a:graphic>
      </p:graphicFrame>
      <p:sp>
        <p:nvSpPr>
          <p:cNvPr id="3" name="Rectangle 2">
            <a:extLst>
              <a:ext uri="{FF2B5EF4-FFF2-40B4-BE49-F238E27FC236}">
                <a16:creationId xmlns:a16="http://schemas.microsoft.com/office/drawing/2014/main" id="{08365704-5214-1FE6-CD10-7D0971CF969B}"/>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C2618F3-F200-F57F-83CB-6C671F0FF530}"/>
              </a:ext>
            </a:extLst>
          </p:cNvPr>
          <p:cNvSpPr txBox="1">
            <a:spLocks/>
          </p:cNvSpPr>
          <p:nvPr/>
        </p:nvSpPr>
        <p:spPr>
          <a:xfrm>
            <a:off x="1036674" y="332475"/>
            <a:ext cx="10412213" cy="1011583"/>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5BC6CC"/>
                </a:solidFill>
                <a:latin typeface="Arial"/>
                <a:cs typeface="Arial"/>
              </a:rPr>
              <a:t>Operationalizing GRB: Traders, Processors and Millers</a:t>
            </a:r>
            <a:endParaRPr lang="en-US" sz="3200">
              <a:latin typeface="Arial"/>
              <a:cs typeface="Arial"/>
            </a:endParaRPr>
          </a:p>
        </p:txBody>
      </p:sp>
      <p:pic>
        <p:nvPicPr>
          <p:cNvPr id="2" name="Picture 1" descr="A black and orange logo&#10;&#10;Description automatically generated">
            <a:extLst>
              <a:ext uri="{FF2B5EF4-FFF2-40B4-BE49-F238E27FC236}">
                <a16:creationId xmlns:a16="http://schemas.microsoft.com/office/drawing/2014/main" id="{2E8F4343-D113-5609-B146-572C0E5D94FD}"/>
              </a:ext>
            </a:extLst>
          </p:cNvPr>
          <p:cNvPicPr>
            <a:picLocks noChangeAspect="1"/>
          </p:cNvPicPr>
          <p:nvPr/>
        </p:nvPicPr>
        <p:blipFill>
          <a:blip r:embed="rId3"/>
          <a:stretch>
            <a:fillRect/>
          </a:stretch>
        </p:blipFill>
        <p:spPr>
          <a:xfrm>
            <a:off x="168665" y="326874"/>
            <a:ext cx="381128" cy="679754"/>
          </a:xfrm>
          <a:prstGeom prst="rect">
            <a:avLst/>
          </a:prstGeom>
        </p:spPr>
      </p:pic>
    </p:spTree>
    <p:extLst>
      <p:ext uri="{BB962C8B-B14F-4D97-AF65-F5344CB8AC3E}">
        <p14:creationId xmlns:p14="http://schemas.microsoft.com/office/powerpoint/2010/main" val="3999337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8551AE64-CCEC-60CD-5623-78F978EE2DA0}"/>
              </a:ext>
            </a:extLst>
          </p:cNvPr>
          <p:cNvGraphicFramePr>
            <a:graphicFrameLocks noGrp="1"/>
          </p:cNvGraphicFramePr>
          <p:nvPr>
            <p:ph idx="1"/>
            <p:extLst>
              <p:ext uri="{D42A27DB-BD31-4B8C-83A1-F6EECF244321}">
                <p14:modId xmlns:p14="http://schemas.microsoft.com/office/powerpoint/2010/main" val="4141986939"/>
              </p:ext>
            </p:extLst>
          </p:nvPr>
        </p:nvGraphicFramePr>
        <p:xfrm>
          <a:off x="1123063" y="686036"/>
          <a:ext cx="10487878" cy="6096000"/>
        </p:xfrm>
        <a:graphic>
          <a:graphicData uri="http://schemas.openxmlformats.org/drawingml/2006/table">
            <a:tbl>
              <a:tblPr firstRow="1" bandRow="1">
                <a:tableStyleId>{21E4AEA4-8DFA-4A89-87EB-49C32662AFE0}</a:tableStyleId>
              </a:tblPr>
              <a:tblGrid>
                <a:gridCol w="10487878">
                  <a:extLst>
                    <a:ext uri="{9D8B030D-6E8A-4147-A177-3AD203B41FA5}">
                      <a16:colId xmlns:a16="http://schemas.microsoft.com/office/drawing/2014/main" val="2076951665"/>
                    </a:ext>
                  </a:extLst>
                </a:gridCol>
              </a:tblGrid>
              <a:tr h="556782">
                <a:tc>
                  <a:txBody>
                    <a:bodyPr/>
                    <a:lstStyle/>
                    <a:p>
                      <a:r>
                        <a:rPr lang="en-US" sz="3200" b="1" kern="1200">
                          <a:solidFill>
                            <a:schemeClr val="lt1"/>
                          </a:solidFill>
                          <a:effectLst/>
                          <a:latin typeface="Arial" panose="020B0604020202020204" pitchFamily="34" charset="0"/>
                          <a:cs typeface="Arial" panose="020B0604020202020204" pitchFamily="34" charset="0"/>
                        </a:rPr>
                        <a:t>Checklist </a:t>
                      </a:r>
                      <a:endParaRPr lang="en-KE"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31647759"/>
                  </a:ext>
                </a:extLst>
              </a:tr>
              <a:tr h="67399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a:solidFill>
                            <a:schemeClr val="tx1"/>
                          </a:solidFill>
                          <a:effectLst/>
                          <a:latin typeface="Arial" panose="020B0604020202020204" pitchFamily="34" charset="0"/>
                          <a:cs typeface="Arial" panose="020B0604020202020204" pitchFamily="34" charset="0"/>
                        </a:rPr>
                        <a:t>Does the organization generate and utilize sex-disaggregated statistics and other data?</a:t>
                      </a:r>
                      <a:endParaRPr lang="en-KE" sz="2000" b="0" kern="1200">
                        <a:solidFill>
                          <a:schemeClr val="tx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KE" sz="2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02053207"/>
                  </a:ext>
                </a:extLst>
              </a:tr>
              <a:tr h="967042">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a:solidFill>
                            <a:schemeClr val="tx1"/>
                          </a:solidFill>
                          <a:effectLst/>
                          <a:latin typeface="Arial" panose="020B0604020202020204" pitchFamily="34" charset="0"/>
                          <a:cs typeface="Arial" panose="020B0604020202020204" pitchFamily="34" charset="0"/>
                        </a:rPr>
                        <a:t>Is the organization collecting and analyzing data disaggregated by gender to identify gender-specific needs and challenges?</a:t>
                      </a:r>
                      <a:endParaRPr lang="en-KE" sz="2000" b="0" kern="1200">
                        <a:solidFill>
                          <a:schemeClr val="tx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KE" sz="2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0668624"/>
                  </a:ext>
                </a:extLst>
              </a:tr>
              <a:tr h="967042">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a:solidFill>
                            <a:schemeClr val="tx1"/>
                          </a:solidFill>
                          <a:effectLst/>
                          <a:latin typeface="Arial" panose="020B0604020202020204" pitchFamily="34" charset="0"/>
                          <a:cs typeface="Arial" panose="020B0604020202020204" pitchFamily="34" charset="0"/>
                        </a:rPr>
                        <a:t>Is there an established system for tracking and evaluating the gender impact of the organization's budgetary decisions and programs?</a:t>
                      </a:r>
                      <a:endParaRPr lang="en-KE" sz="2000" b="0" kern="1200">
                        <a:solidFill>
                          <a:schemeClr val="tx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KE" sz="2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41504641"/>
                  </a:ext>
                </a:extLst>
              </a:tr>
              <a:tr h="67399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a:solidFill>
                            <a:schemeClr val="tx1"/>
                          </a:solidFill>
                          <a:effectLst/>
                          <a:latin typeface="Arial" panose="020B0604020202020204" pitchFamily="34" charset="0"/>
                          <a:cs typeface="Arial" panose="020B0604020202020204" pitchFamily="34" charset="0"/>
                        </a:rPr>
                        <a:t>How is this data being used to inform budgetary choices?</a:t>
                      </a:r>
                      <a:endParaRPr lang="en-KE" sz="2000" b="0" kern="1200">
                        <a:solidFill>
                          <a:schemeClr val="tx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KE" sz="2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052800311"/>
                  </a:ext>
                </a:extLst>
              </a:tr>
              <a:tr h="67399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a:solidFill>
                            <a:schemeClr val="tx1"/>
                          </a:solidFill>
                          <a:effectLst/>
                          <a:latin typeface="Arial" panose="020B0604020202020204" pitchFamily="34" charset="0"/>
                          <a:cs typeface="Arial" panose="020B0604020202020204" pitchFamily="34" charset="0"/>
                        </a:rPr>
                        <a:t>Is gender-sensitive indicators used to assess progress?</a:t>
                      </a:r>
                      <a:endParaRPr lang="en-KE" sz="2000" b="0" kern="1200">
                        <a:solidFill>
                          <a:schemeClr val="tx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KE" sz="2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81642174"/>
                  </a:ext>
                </a:extLst>
              </a:tr>
              <a:tr h="67399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a:solidFill>
                            <a:schemeClr val="tx1"/>
                          </a:solidFill>
                          <a:effectLst/>
                          <a:latin typeface="Arial" panose="020B0604020202020204" pitchFamily="34" charset="0"/>
                          <a:cs typeface="Arial" panose="020B0604020202020204" pitchFamily="34" charset="0"/>
                        </a:rPr>
                        <a:t>Are information and monitoring systems designed to be gender-sensitive?</a:t>
                      </a:r>
                      <a:endParaRPr lang="en-KE" sz="2000" b="0" kern="1200">
                        <a:solidFill>
                          <a:schemeClr val="tx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KE" sz="2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00663015"/>
                  </a:ext>
                </a:extLst>
              </a:tr>
              <a:tr h="673999">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a:solidFill>
                            <a:schemeClr val="tx1"/>
                          </a:solidFill>
                          <a:effectLst/>
                          <a:latin typeface="Arial" panose="020B0604020202020204" pitchFamily="34" charset="0"/>
                          <a:cs typeface="Arial" panose="020B0604020202020204" pitchFamily="34" charset="0"/>
                        </a:rPr>
                        <a:t>Is sex-disaggregated data collected in all organization programs and activities?</a:t>
                      </a:r>
                      <a:endParaRPr lang="en-KE" sz="2000" b="0" kern="1200">
                        <a:solidFill>
                          <a:schemeClr val="tx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KE" sz="200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732895362"/>
                  </a:ext>
                </a:extLst>
              </a:tr>
            </a:tbl>
          </a:graphicData>
        </a:graphic>
      </p:graphicFrame>
      <p:sp>
        <p:nvSpPr>
          <p:cNvPr id="4" name="Slide Number Placeholder 3">
            <a:extLst>
              <a:ext uri="{FF2B5EF4-FFF2-40B4-BE49-F238E27FC236}">
                <a16:creationId xmlns:a16="http://schemas.microsoft.com/office/drawing/2014/main" id="{FDAE96A6-BAEC-02B7-18D4-F43046A81DD6}"/>
              </a:ext>
            </a:extLst>
          </p:cNvPr>
          <p:cNvSpPr>
            <a:spLocks noGrp="1"/>
          </p:cNvSpPr>
          <p:nvPr>
            <p:ph type="sldNum" sz="quarter" idx="12"/>
          </p:nvPr>
        </p:nvSpPr>
        <p:spPr/>
        <p:txBody>
          <a:bodyPr/>
          <a:lstStyle/>
          <a:p>
            <a:fld id="{69E57DC2-970A-4B3E-BB1C-7A09969E49DF}" type="slidenum">
              <a:rPr lang="en-US" smtClean="0"/>
              <a:t>44</a:t>
            </a:fld>
            <a:endParaRPr lang="en-US"/>
          </a:p>
        </p:txBody>
      </p:sp>
      <p:sp>
        <p:nvSpPr>
          <p:cNvPr id="2" name="Rectangle 1">
            <a:extLst>
              <a:ext uri="{FF2B5EF4-FFF2-40B4-BE49-F238E27FC236}">
                <a16:creationId xmlns:a16="http://schemas.microsoft.com/office/drawing/2014/main" id="{7700035C-4610-BC8D-D455-2C0D30884F02}"/>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5F37292-DFD5-307F-FC48-66505E5ED0E1}"/>
              </a:ext>
            </a:extLst>
          </p:cNvPr>
          <p:cNvSpPr txBox="1">
            <a:spLocks/>
          </p:cNvSpPr>
          <p:nvPr/>
        </p:nvSpPr>
        <p:spPr>
          <a:xfrm>
            <a:off x="1123063" y="75964"/>
            <a:ext cx="10412213" cy="57154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5BC6CC"/>
                </a:solidFill>
                <a:latin typeface="Arial"/>
                <a:cs typeface="Arial"/>
              </a:rPr>
              <a:t>Operationalizing GRB: Monitoring and Evaluation</a:t>
            </a:r>
            <a:endParaRPr lang="en-US" sz="3200">
              <a:latin typeface="Arial"/>
              <a:cs typeface="Arial"/>
            </a:endParaRPr>
          </a:p>
        </p:txBody>
      </p:sp>
      <p:pic>
        <p:nvPicPr>
          <p:cNvPr id="7" name="Picture 6" descr="A black and orange logo&#10;&#10;Description automatically generated">
            <a:extLst>
              <a:ext uri="{FF2B5EF4-FFF2-40B4-BE49-F238E27FC236}">
                <a16:creationId xmlns:a16="http://schemas.microsoft.com/office/drawing/2014/main" id="{7CE2F7BB-F30C-15DC-008F-075AF3DB4BB6}"/>
              </a:ext>
            </a:extLst>
          </p:cNvPr>
          <p:cNvPicPr>
            <a:picLocks noChangeAspect="1"/>
          </p:cNvPicPr>
          <p:nvPr/>
        </p:nvPicPr>
        <p:blipFill>
          <a:blip r:embed="rId3"/>
          <a:stretch>
            <a:fillRect/>
          </a:stretch>
        </p:blipFill>
        <p:spPr>
          <a:xfrm>
            <a:off x="168665" y="326874"/>
            <a:ext cx="381128" cy="679754"/>
          </a:xfrm>
          <a:prstGeom prst="rect">
            <a:avLst/>
          </a:prstGeom>
        </p:spPr>
      </p:pic>
    </p:spTree>
    <p:extLst>
      <p:ext uri="{BB962C8B-B14F-4D97-AF65-F5344CB8AC3E}">
        <p14:creationId xmlns:p14="http://schemas.microsoft.com/office/powerpoint/2010/main" val="598007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esk with productivity items">
            <a:extLst>
              <a:ext uri="{FF2B5EF4-FFF2-40B4-BE49-F238E27FC236}">
                <a16:creationId xmlns:a16="http://schemas.microsoft.com/office/drawing/2014/main" id="{58C466DC-B582-BB01-4F0F-FD2A627816E0}"/>
              </a:ext>
            </a:extLst>
          </p:cNvPr>
          <p:cNvPicPr>
            <a:picLocks noChangeAspect="1"/>
          </p:cNvPicPr>
          <p:nvPr/>
        </p:nvPicPr>
        <p:blipFill rotWithShape="1">
          <a:blip r:embed="rId3"/>
          <a:srcRect l="31295" r="16045" b="-2"/>
          <a:stretch/>
        </p:blipFill>
        <p:spPr>
          <a:xfrm>
            <a:off x="-1" y="-2"/>
            <a:ext cx="4223209"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963FAC-8115-4CD7-2A04-9FC9E96CCDCC}"/>
              </a:ext>
            </a:extLst>
          </p:cNvPr>
          <p:cNvSpPr>
            <a:spLocks noGrp="1"/>
          </p:cNvSpPr>
          <p:nvPr>
            <p:ph type="title"/>
          </p:nvPr>
        </p:nvSpPr>
        <p:spPr>
          <a:xfrm>
            <a:off x="4395729" y="537461"/>
            <a:ext cx="7406629" cy="1017762"/>
          </a:xfrm>
        </p:spPr>
        <p:txBody>
          <a:bodyPr>
            <a:normAutofit fontScale="90000"/>
          </a:bodyPr>
          <a:lstStyle/>
          <a:p>
            <a:pPr>
              <a:spcBef>
                <a:spcPts val="0"/>
              </a:spcBef>
            </a:pPr>
            <a:br>
              <a:rPr lang="en-US" sz="1300" b="1" kern="100">
                <a:effectLst/>
                <a:latin typeface="Calibri" panose="020F0502020204030204" pitchFamily="34" charset="0"/>
                <a:ea typeface="Calibri" panose="020F0502020204030204" pitchFamily="34" charset="0"/>
                <a:cs typeface="Calibri" panose="020F0502020204030204" pitchFamily="34" charset="0"/>
              </a:rPr>
            </a:br>
            <a:br>
              <a:rPr lang="en-US" sz="1300" b="1" kern="100">
                <a:effectLst/>
                <a:latin typeface="Calibri" panose="020F0502020204030204" pitchFamily="34" charset="0"/>
                <a:ea typeface="Calibri" panose="020F0502020204030204" pitchFamily="34" charset="0"/>
                <a:cs typeface="Calibri" panose="020F0502020204030204" pitchFamily="34" charset="0"/>
              </a:rPr>
            </a:br>
            <a:br>
              <a:rPr lang="en-US" sz="1300" b="1" kern="100">
                <a:effectLst/>
                <a:latin typeface="Calibri" panose="020F0502020204030204" pitchFamily="34" charset="0"/>
                <a:ea typeface="Calibri" panose="020F0502020204030204" pitchFamily="34" charset="0"/>
                <a:cs typeface="Calibri" panose="020F0502020204030204" pitchFamily="34" charset="0"/>
              </a:rPr>
            </a:br>
            <a:r>
              <a:rPr lang="en-US" sz="3600" kern="100">
                <a:solidFill>
                  <a:srgbClr val="5BC6CC"/>
                </a:solidFill>
                <a:latin typeface="Arial"/>
                <a:ea typeface="Calibri" panose="020F0502020204030204" pitchFamily="34" charset="0"/>
                <a:cs typeface="Arial"/>
              </a:rPr>
              <a:t>How to Monitor and Evaluate </a:t>
            </a:r>
            <a:r>
              <a:rPr lang="en-US" sz="3600" kern="100">
                <a:solidFill>
                  <a:srgbClr val="5BC6CC"/>
                </a:solidFill>
                <a:effectLst/>
                <a:latin typeface="Arial"/>
                <a:ea typeface="Calibri" panose="020F0502020204030204" pitchFamily="34" charset="0"/>
                <a:cs typeface="Arial"/>
              </a:rPr>
              <a:t>GRB</a:t>
            </a:r>
            <a:br>
              <a:rPr lang="en-US" sz="1300" kern="100">
                <a:effectLst/>
                <a:latin typeface="Calibri" panose="020F0502020204030204" pitchFamily="34" charset="0"/>
                <a:ea typeface="Calibri" panose="020F0502020204030204" pitchFamily="34" charset="0"/>
                <a:cs typeface="Times New Roman" panose="02020603050405020304" pitchFamily="18" charset="0"/>
              </a:rPr>
            </a:br>
            <a:br>
              <a:rPr lang="en-US" sz="1300" b="1" kern="100">
                <a:effectLst/>
                <a:latin typeface="Calibri" panose="020F0502020204030204" pitchFamily="34" charset="0"/>
                <a:ea typeface="Calibri" panose="020F0502020204030204" pitchFamily="34" charset="0"/>
                <a:cs typeface="Calibri" panose="020F0502020204030204" pitchFamily="34" charset="0"/>
              </a:rPr>
            </a:br>
            <a:br>
              <a:rPr lang="en-US" sz="1300" kern="100">
                <a:effectLst/>
                <a:latin typeface="Calibri" panose="020F0502020204030204" pitchFamily="34" charset="0"/>
                <a:ea typeface="Calibri" panose="020F0502020204030204" pitchFamily="34" charset="0"/>
                <a:cs typeface="Times New Roman" panose="02020603050405020304" pitchFamily="18" charset="0"/>
              </a:rPr>
            </a:br>
            <a:endParaRPr lang="en-US" sz="1300"/>
          </a:p>
        </p:txBody>
      </p:sp>
      <p:sp>
        <p:nvSpPr>
          <p:cNvPr id="3" name="Content Placeholder 2">
            <a:extLst>
              <a:ext uri="{FF2B5EF4-FFF2-40B4-BE49-F238E27FC236}">
                <a16:creationId xmlns:a16="http://schemas.microsoft.com/office/drawing/2014/main" id="{022549A2-ECBB-221C-ADCF-EBCDB8088E59}"/>
              </a:ext>
            </a:extLst>
          </p:cNvPr>
          <p:cNvSpPr>
            <a:spLocks noGrp="1"/>
          </p:cNvSpPr>
          <p:nvPr>
            <p:ph idx="1"/>
          </p:nvPr>
        </p:nvSpPr>
        <p:spPr>
          <a:xfrm>
            <a:off x="4845377" y="1476260"/>
            <a:ext cx="6956982" cy="4603263"/>
          </a:xfrm>
        </p:spPr>
        <p:txBody>
          <a:bodyPr anchor="ctr">
            <a:normAutofit/>
          </a:bodyPr>
          <a:lstStyle/>
          <a:p>
            <a:pPr marL="0" marR="0" indent="0">
              <a:spcBef>
                <a:spcPts val="0"/>
              </a:spcBef>
              <a:spcAft>
                <a:spcPts val="0"/>
              </a:spcAft>
              <a:buNone/>
            </a:pPr>
            <a:r>
              <a:rPr lang="en-US" sz="2400" kern="100">
                <a:latin typeface="Arial" panose="020B0604020202020204" pitchFamily="34" charset="0"/>
                <a:ea typeface="Calibri" panose="020F0502020204030204" pitchFamily="34" charset="0"/>
                <a:cs typeface="Arial" panose="020B0604020202020204" pitchFamily="34" charset="0"/>
              </a:rPr>
              <a:t>Steps involved in monitoring and evaluating gender budgeting initiatives:</a:t>
            </a:r>
          </a:p>
          <a:p>
            <a:pPr marL="0" marR="0" indent="0">
              <a:spcBef>
                <a:spcPts val="0"/>
              </a:spcBef>
              <a:spcAft>
                <a:spcPts val="0"/>
              </a:spcAft>
              <a:buNone/>
            </a:pPr>
            <a:endParaRPr lang="en-US" sz="2400" kern="100">
              <a:effectLst/>
              <a:latin typeface="Arial" panose="020B0604020202020204" pitchFamily="34" charset="0"/>
              <a:ea typeface="Calibri" panose="020F0502020204030204" pitchFamily="34" charset="0"/>
              <a:cs typeface="Arial" panose="020B0604020202020204" pitchFamily="34" charset="0"/>
            </a:endParaRPr>
          </a:p>
          <a:p>
            <a:pPr marL="0" marR="0" indent="0">
              <a:spcBef>
                <a:spcPts val="0"/>
              </a:spcBef>
              <a:spcAft>
                <a:spcPts val="0"/>
              </a:spcAft>
              <a:buNone/>
            </a:pPr>
            <a:r>
              <a:rPr lang="en-US" sz="2400"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Step 1: </a:t>
            </a:r>
            <a:r>
              <a:rPr lang="en-US" sz="2400" kern="100">
                <a:effectLst/>
                <a:latin typeface="Arial" panose="020B0604020202020204" pitchFamily="34" charset="0"/>
                <a:ea typeface="Calibri" panose="020F0502020204030204" pitchFamily="34" charset="0"/>
                <a:cs typeface="Arial" panose="020B0604020202020204" pitchFamily="34" charset="0"/>
              </a:rPr>
              <a:t>Situation Analysis</a:t>
            </a:r>
          </a:p>
          <a:p>
            <a:pPr marL="0" marR="0" indent="0">
              <a:spcBef>
                <a:spcPts val="0"/>
              </a:spcBef>
              <a:spcAft>
                <a:spcPts val="0"/>
              </a:spcAft>
              <a:buNone/>
            </a:pPr>
            <a:endParaRPr lang="en-US" sz="2400" kern="100">
              <a:effectLst/>
              <a:latin typeface="Arial" panose="020B0604020202020204" pitchFamily="34" charset="0"/>
              <a:ea typeface="Calibri" panose="020F0502020204030204" pitchFamily="34" charset="0"/>
              <a:cs typeface="Arial" panose="020B0604020202020204" pitchFamily="34" charset="0"/>
            </a:endParaRPr>
          </a:p>
          <a:p>
            <a:pPr marL="0" marR="0" indent="0">
              <a:spcBef>
                <a:spcPts val="0"/>
              </a:spcBef>
              <a:spcAft>
                <a:spcPts val="0"/>
              </a:spcAft>
              <a:buNone/>
            </a:pPr>
            <a:r>
              <a:rPr lang="en-US" sz="2400"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Step 2:</a:t>
            </a:r>
            <a:r>
              <a:rPr lang="en-US" sz="2400" kern="100">
                <a:effectLst/>
                <a:latin typeface="Arial" panose="020B0604020202020204" pitchFamily="34" charset="0"/>
                <a:ea typeface="Calibri" panose="020F0502020204030204" pitchFamily="34" charset="0"/>
                <a:cs typeface="Arial" panose="020B0604020202020204" pitchFamily="34" charset="0"/>
              </a:rPr>
              <a:t> Assessing Policy Gender-Responsiveness</a:t>
            </a:r>
          </a:p>
          <a:p>
            <a:pPr marL="0" marR="0" indent="0">
              <a:spcBef>
                <a:spcPts val="0"/>
              </a:spcBef>
              <a:spcAft>
                <a:spcPts val="0"/>
              </a:spcAft>
              <a:buNone/>
            </a:pPr>
            <a:endParaRPr lang="en-US" sz="2400" kern="100">
              <a:effectLst/>
              <a:latin typeface="Arial" panose="020B0604020202020204" pitchFamily="34" charset="0"/>
              <a:ea typeface="Calibri" panose="020F0502020204030204" pitchFamily="34" charset="0"/>
              <a:cs typeface="Arial" panose="020B0604020202020204" pitchFamily="34" charset="0"/>
            </a:endParaRPr>
          </a:p>
          <a:p>
            <a:pPr marL="0" marR="0" indent="0">
              <a:spcBef>
                <a:spcPts val="0"/>
              </a:spcBef>
              <a:spcAft>
                <a:spcPts val="0"/>
              </a:spcAft>
              <a:buNone/>
            </a:pPr>
            <a:r>
              <a:rPr lang="en-US" sz="2400"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Step 3:</a:t>
            </a:r>
            <a:r>
              <a:rPr lang="en-US" sz="2400" kern="100">
                <a:effectLst/>
                <a:latin typeface="Arial" panose="020B0604020202020204" pitchFamily="34" charset="0"/>
                <a:ea typeface="Calibri" panose="020F0502020204030204" pitchFamily="34" charset="0"/>
                <a:cs typeface="Arial" panose="020B0604020202020204" pitchFamily="34" charset="0"/>
              </a:rPr>
              <a:t> Budget Allocation Assessment</a:t>
            </a:r>
          </a:p>
          <a:p>
            <a:pPr marL="0" marR="0" indent="0">
              <a:spcBef>
                <a:spcPts val="0"/>
              </a:spcBef>
              <a:spcAft>
                <a:spcPts val="0"/>
              </a:spcAft>
              <a:buNone/>
            </a:pPr>
            <a:endParaRPr lang="en-US" sz="2400" kern="100">
              <a:effectLst/>
              <a:latin typeface="Arial" panose="020B0604020202020204" pitchFamily="34" charset="0"/>
              <a:ea typeface="Calibri" panose="020F0502020204030204" pitchFamily="34" charset="0"/>
              <a:cs typeface="Arial" panose="020B0604020202020204" pitchFamily="34" charset="0"/>
            </a:endParaRPr>
          </a:p>
          <a:p>
            <a:pPr marL="0" marR="0" indent="0">
              <a:spcBef>
                <a:spcPts val="0"/>
              </a:spcBef>
              <a:spcAft>
                <a:spcPts val="0"/>
              </a:spcAft>
              <a:buNone/>
            </a:pPr>
            <a:r>
              <a:rPr lang="en-US" sz="2400"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Step 4:</a:t>
            </a:r>
            <a:r>
              <a:rPr lang="en-US" sz="2400" kern="100">
                <a:effectLst/>
                <a:latin typeface="Arial" panose="020B0604020202020204" pitchFamily="34" charset="0"/>
                <a:ea typeface="Calibri" panose="020F0502020204030204" pitchFamily="34" charset="0"/>
                <a:cs typeface="Arial" panose="020B0604020202020204" pitchFamily="34" charset="0"/>
              </a:rPr>
              <a:t> Monitoring Expenditures</a:t>
            </a:r>
            <a:r>
              <a:rPr lang="en-US" sz="2400" kern="0">
                <a:effectLst/>
                <a:latin typeface="Arial" panose="020B0604020202020204" pitchFamily="34" charset="0"/>
                <a:ea typeface="Times New Roman" panose="02020603050405020304" pitchFamily="18" charset="0"/>
                <a:cs typeface="Arial" panose="020B0604020202020204" pitchFamily="34" charset="0"/>
              </a:rPr>
              <a:t> </a:t>
            </a:r>
            <a:r>
              <a:rPr lang="en-US" sz="2400" kern="100">
                <a:effectLst/>
                <a:latin typeface="Arial" panose="020B0604020202020204" pitchFamily="34" charset="0"/>
                <a:ea typeface="Calibri" panose="020F0502020204030204" pitchFamily="34" charset="0"/>
                <a:cs typeface="Arial" panose="020B0604020202020204" pitchFamily="34" charset="0"/>
              </a:rPr>
              <a:t>and Service Delivery</a:t>
            </a:r>
          </a:p>
          <a:p>
            <a:pPr marL="0" marR="0" indent="0">
              <a:spcBef>
                <a:spcPts val="0"/>
              </a:spcBef>
              <a:spcAft>
                <a:spcPts val="0"/>
              </a:spcAft>
              <a:buNone/>
            </a:pPr>
            <a:endParaRPr lang="en-US" sz="2400" kern="100">
              <a:effectLst/>
              <a:latin typeface="Arial" panose="020B0604020202020204" pitchFamily="34" charset="0"/>
              <a:ea typeface="Calibri" panose="020F0502020204030204" pitchFamily="34" charset="0"/>
              <a:cs typeface="Arial" panose="020B0604020202020204" pitchFamily="34" charset="0"/>
            </a:endParaRPr>
          </a:p>
          <a:p>
            <a:pPr marL="0" marR="0" indent="0">
              <a:spcBef>
                <a:spcPts val="0"/>
              </a:spcBef>
              <a:spcAft>
                <a:spcPts val="0"/>
              </a:spcAft>
              <a:buNone/>
            </a:pPr>
            <a:r>
              <a:rPr lang="en-US" sz="2400" kern="100">
                <a:solidFill>
                  <a:schemeClr val="accent2"/>
                </a:solidFill>
                <a:effectLst/>
                <a:latin typeface="Arial" panose="020B0604020202020204" pitchFamily="34" charset="0"/>
                <a:ea typeface="Calibri" panose="020F0502020204030204" pitchFamily="34" charset="0"/>
                <a:cs typeface="Arial" panose="020B0604020202020204" pitchFamily="34" charset="0"/>
              </a:rPr>
              <a:t>Step 5: </a:t>
            </a:r>
            <a:r>
              <a:rPr lang="en-US" sz="2400" kern="100">
                <a:effectLst/>
                <a:latin typeface="Arial" panose="020B0604020202020204" pitchFamily="34" charset="0"/>
                <a:ea typeface="Calibri" panose="020F0502020204030204" pitchFamily="34" charset="0"/>
                <a:cs typeface="Arial" panose="020B0604020202020204" pitchFamily="34" charset="0"/>
              </a:rPr>
              <a:t>Outcome Assessment</a:t>
            </a:r>
          </a:p>
          <a:p>
            <a:pPr marL="0" indent="0">
              <a:buNone/>
            </a:pPr>
            <a:endParaRPr lang="en-US" sz="2000"/>
          </a:p>
        </p:txBody>
      </p:sp>
      <p:sp>
        <p:nvSpPr>
          <p:cNvPr id="4" name="Slide Number Placeholder 3">
            <a:extLst>
              <a:ext uri="{FF2B5EF4-FFF2-40B4-BE49-F238E27FC236}">
                <a16:creationId xmlns:a16="http://schemas.microsoft.com/office/drawing/2014/main" id="{4F0A6EC3-A3C1-BFA8-2778-2F935E36EC48}"/>
              </a:ext>
            </a:extLst>
          </p:cNvPr>
          <p:cNvSpPr>
            <a:spLocks noGrp="1"/>
          </p:cNvSpPr>
          <p:nvPr>
            <p:ph type="sldNum" sz="quarter" idx="12"/>
          </p:nvPr>
        </p:nvSpPr>
        <p:spPr>
          <a:xfrm>
            <a:off x="8732520" y="6356350"/>
            <a:ext cx="3200400" cy="365125"/>
          </a:xfrm>
        </p:spPr>
        <p:txBody>
          <a:bodyPr>
            <a:normAutofit/>
          </a:bodyPr>
          <a:lstStyle/>
          <a:p>
            <a:pPr>
              <a:spcAft>
                <a:spcPts val="600"/>
              </a:spcAft>
            </a:pPr>
            <a:fld id="{69E57DC2-970A-4B3E-BB1C-7A09969E49DF}" type="slidenum">
              <a:rPr lang="en-US">
                <a:solidFill>
                  <a:schemeClr val="tx1"/>
                </a:solidFill>
              </a:rPr>
              <a:pPr>
                <a:spcAft>
                  <a:spcPts val="600"/>
                </a:spcAft>
              </a:pPr>
              <a:t>45</a:t>
            </a:fld>
            <a:endParaRPr lang="en-US">
              <a:solidFill>
                <a:schemeClr val="tx1"/>
              </a:solidFill>
            </a:endParaRPr>
          </a:p>
        </p:txBody>
      </p:sp>
    </p:spTree>
    <p:extLst>
      <p:ext uri="{BB962C8B-B14F-4D97-AF65-F5344CB8AC3E}">
        <p14:creationId xmlns:p14="http://schemas.microsoft.com/office/powerpoint/2010/main" val="2919219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21F6A0-172C-345E-D2FD-ED67C718361E}"/>
              </a:ext>
            </a:extLst>
          </p:cNvPr>
          <p:cNvSpPr>
            <a:spLocks noGrp="1"/>
          </p:cNvSpPr>
          <p:nvPr>
            <p:ph type="title"/>
          </p:nvPr>
        </p:nvSpPr>
        <p:spPr>
          <a:xfrm>
            <a:off x="1115568" y="332474"/>
            <a:ext cx="10232136" cy="1055505"/>
          </a:xfrm>
        </p:spPr>
        <p:txBody>
          <a:bodyPr>
            <a:normAutofit/>
          </a:bodyPr>
          <a:lstStyle/>
          <a:p>
            <a:r>
              <a:rPr lang="en-US" sz="2800">
                <a:solidFill>
                  <a:srgbClr val="5BC6CC"/>
                </a:solidFill>
                <a:latin typeface="Arial"/>
                <a:cs typeface="Arial"/>
              </a:rPr>
              <a:t>Indicators for GRB  </a:t>
            </a:r>
            <a:endParaRPr lang="en-US" sz="2800">
              <a:cs typeface="Calibri Light"/>
            </a:endParaRPr>
          </a:p>
        </p:txBody>
      </p:sp>
      <p:sp>
        <p:nvSpPr>
          <p:cNvPr id="14" name="Rectangle 13">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Slide Number Placeholder 4">
            <a:extLst>
              <a:ext uri="{FF2B5EF4-FFF2-40B4-BE49-F238E27FC236}">
                <a16:creationId xmlns:a16="http://schemas.microsoft.com/office/drawing/2014/main" id="{7E09B0F6-BDA6-EE5E-1203-198112D131DC}"/>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a:solidFill>
                  <a:schemeClr val="tx1">
                    <a:lumMod val="50000"/>
                    <a:lumOff val="50000"/>
                  </a:schemeClr>
                </a:solidFill>
              </a:rPr>
              <a:pPr>
                <a:spcAft>
                  <a:spcPts val="600"/>
                </a:spcAft>
              </a:pPr>
              <a:t>46</a:t>
            </a:fld>
            <a:endParaRPr lang="en-US">
              <a:solidFill>
                <a:schemeClr val="tx1">
                  <a:lumMod val="50000"/>
                  <a:lumOff val="50000"/>
                </a:schemeClr>
              </a:solidFill>
            </a:endParaRPr>
          </a:p>
        </p:txBody>
      </p:sp>
      <p:graphicFrame>
        <p:nvGraphicFramePr>
          <p:cNvPr id="4" name="Content Placeholder 3">
            <a:extLst>
              <a:ext uri="{FF2B5EF4-FFF2-40B4-BE49-F238E27FC236}">
                <a16:creationId xmlns:a16="http://schemas.microsoft.com/office/drawing/2014/main" id="{DEC66919-D76C-0C08-D891-0D2FBE3008AD}"/>
              </a:ext>
            </a:extLst>
          </p:cNvPr>
          <p:cNvGraphicFramePr>
            <a:graphicFrameLocks noGrp="1"/>
          </p:cNvGraphicFramePr>
          <p:nvPr>
            <p:ph idx="1"/>
            <p:extLst>
              <p:ext uri="{D42A27DB-BD31-4B8C-83A1-F6EECF244321}">
                <p14:modId xmlns:p14="http://schemas.microsoft.com/office/powerpoint/2010/main" val="64944480"/>
              </p:ext>
            </p:extLst>
          </p:nvPr>
        </p:nvGraphicFramePr>
        <p:xfrm>
          <a:off x="1174942" y="1524504"/>
          <a:ext cx="10232137" cy="4644248"/>
        </p:xfrm>
        <a:graphic>
          <a:graphicData uri="http://schemas.openxmlformats.org/drawingml/2006/table">
            <a:tbl>
              <a:tblPr firstRow="1" bandRow="1">
                <a:tableStyleId>{21E4AEA4-8DFA-4A89-87EB-49C32662AFE0}</a:tableStyleId>
              </a:tblPr>
              <a:tblGrid>
                <a:gridCol w="1693675">
                  <a:extLst>
                    <a:ext uri="{9D8B030D-6E8A-4147-A177-3AD203B41FA5}">
                      <a16:colId xmlns:a16="http://schemas.microsoft.com/office/drawing/2014/main" val="1636205274"/>
                    </a:ext>
                  </a:extLst>
                </a:gridCol>
                <a:gridCol w="8538462">
                  <a:extLst>
                    <a:ext uri="{9D8B030D-6E8A-4147-A177-3AD203B41FA5}">
                      <a16:colId xmlns:a16="http://schemas.microsoft.com/office/drawing/2014/main" val="214536750"/>
                    </a:ext>
                  </a:extLst>
                </a:gridCol>
              </a:tblGrid>
              <a:tr h="545237">
                <a:tc>
                  <a:txBody>
                    <a:bodyPr/>
                    <a:lstStyle/>
                    <a:p>
                      <a:endParaRPr lang="en-US" sz="2200"/>
                    </a:p>
                  </a:txBody>
                  <a:tcPr marL="114047" marR="114047" marT="57023" marB="57023"/>
                </a:tc>
                <a:tc>
                  <a:txBody>
                    <a:bodyPr/>
                    <a:lstStyle/>
                    <a:p>
                      <a:r>
                        <a:rPr lang="en-US" sz="2200">
                          <a:latin typeface="Arial" panose="020B0604020202020204" pitchFamily="34" charset="0"/>
                          <a:cs typeface="Arial" panose="020B0604020202020204" pitchFamily="34" charset="0"/>
                        </a:rPr>
                        <a:t>Indicators</a:t>
                      </a:r>
                    </a:p>
                  </a:txBody>
                  <a:tcPr marL="114047" marR="114047" marT="57023" marB="57023"/>
                </a:tc>
                <a:extLst>
                  <a:ext uri="{0D108BD9-81ED-4DB2-BD59-A6C34878D82A}">
                    <a16:rowId xmlns:a16="http://schemas.microsoft.com/office/drawing/2014/main" val="1371045471"/>
                  </a:ext>
                </a:extLst>
              </a:tr>
              <a:tr h="1495271">
                <a:tc>
                  <a:txBody>
                    <a:bodyPr/>
                    <a:lstStyle/>
                    <a:p>
                      <a:r>
                        <a:rPr lang="en-US" sz="2000">
                          <a:solidFill>
                            <a:schemeClr val="tx1"/>
                          </a:solidFill>
                          <a:latin typeface="Arial" panose="020B0604020202020204" pitchFamily="34" charset="0"/>
                          <a:cs typeface="Arial" panose="020B0604020202020204" pitchFamily="34" charset="0"/>
                        </a:rPr>
                        <a:t>Leadership </a:t>
                      </a:r>
                      <a:endParaRPr lang="en-US" sz="2000" b="1">
                        <a:solidFill>
                          <a:schemeClr val="tx1"/>
                        </a:solidFill>
                        <a:latin typeface="Arial" panose="020B0604020202020204" pitchFamily="34" charset="0"/>
                        <a:cs typeface="Arial" panose="020B0604020202020204" pitchFamily="34" charset="0"/>
                      </a:endParaRPr>
                    </a:p>
                  </a:txBody>
                  <a:tcPr marL="114047" marR="114047" marT="57023" marB="57023"/>
                </a:tc>
                <a:tc>
                  <a:txBody>
                    <a:bodyPr/>
                    <a:lstStyle/>
                    <a:p>
                      <a:r>
                        <a:rPr lang="en-US" sz="2000" kern="1200">
                          <a:solidFill>
                            <a:schemeClr val="tx1"/>
                          </a:solidFill>
                          <a:effectLst/>
                          <a:latin typeface="Arial" panose="020B0604020202020204" pitchFamily="34" charset="0"/>
                          <a:cs typeface="Arial" panose="020B0604020202020204" pitchFamily="34" charset="0"/>
                        </a:rPr>
                        <a:t>Output indicator</a:t>
                      </a:r>
                    </a:p>
                    <a:p>
                      <a:pPr marL="285750" lvl="0" indent="-285750">
                        <a:buFont typeface="Wingdings" panose="05000000000000000000" pitchFamily="2" charset="2"/>
                        <a:buChar char="§"/>
                      </a:pPr>
                      <a:r>
                        <a:rPr lang="en-US" sz="2000" kern="1200">
                          <a:solidFill>
                            <a:schemeClr val="tx1"/>
                          </a:solidFill>
                          <a:effectLst/>
                          <a:latin typeface="Arial" panose="020B0604020202020204" pitchFamily="34" charset="0"/>
                          <a:cs typeface="Arial" panose="020B0604020202020204" pitchFamily="34" charset="0"/>
                        </a:rPr>
                        <a:t>There exists a gender policy that is implemented by management.</a:t>
                      </a:r>
                    </a:p>
                    <a:p>
                      <a:pPr marL="285750" lvl="0" indent="-285750">
                        <a:buFont typeface="Wingdings" panose="05000000000000000000" pitchFamily="2" charset="2"/>
                        <a:buChar char="§"/>
                      </a:pPr>
                      <a:r>
                        <a:rPr lang="en-US" sz="2000" kern="1200">
                          <a:solidFill>
                            <a:schemeClr val="tx1"/>
                          </a:solidFill>
                          <a:effectLst/>
                          <a:latin typeface="Arial" panose="020B0604020202020204" pitchFamily="34" charset="0"/>
                          <a:cs typeface="Arial" panose="020B0604020202020204" pitchFamily="34" charset="0"/>
                        </a:rPr>
                        <a:t>Action plans for policy implementation exist and are tracked.</a:t>
                      </a:r>
                    </a:p>
                    <a:p>
                      <a:pPr marL="285750" lvl="0" indent="-285750">
                        <a:buFont typeface="Wingdings" panose="05000000000000000000" pitchFamily="2" charset="2"/>
                        <a:buChar char="§"/>
                      </a:pPr>
                      <a:r>
                        <a:rPr lang="en-US" sz="2000" kern="1200">
                          <a:solidFill>
                            <a:schemeClr val="tx1"/>
                          </a:solidFill>
                          <a:effectLst/>
                          <a:latin typeface="Arial" panose="020B0604020202020204" pitchFamily="34" charset="0"/>
                          <a:cs typeface="Arial" panose="020B0604020202020204" pitchFamily="34" charset="0"/>
                        </a:rPr>
                        <a:t>Gender champions among board members</a:t>
                      </a:r>
                    </a:p>
                    <a:p>
                      <a:pPr marL="285750" lvl="0" indent="-285750">
                        <a:buFont typeface="Wingdings" panose="05000000000000000000" pitchFamily="2" charset="2"/>
                        <a:buChar char="§"/>
                      </a:pPr>
                      <a:r>
                        <a:rPr lang="en-US" sz="2000" kern="1200">
                          <a:solidFill>
                            <a:schemeClr val="tx1"/>
                          </a:solidFill>
                          <a:effectLst/>
                          <a:latin typeface="Arial" panose="020B0604020202020204" pitchFamily="34" charset="0"/>
                          <a:cs typeface="Arial" panose="020B0604020202020204" pitchFamily="34" charset="0"/>
                        </a:rPr>
                        <a:t>Underrepresented persons </a:t>
                      </a:r>
                      <a:r>
                        <a:rPr lang="en-US" sz="2000" kern="1200" err="1">
                          <a:solidFill>
                            <a:schemeClr val="tx1"/>
                          </a:solidFill>
                          <a:effectLst/>
                          <a:latin typeface="Arial" panose="020B0604020202020204" pitchFamily="34" charset="0"/>
                          <a:cs typeface="Arial" panose="020B0604020202020204" pitchFamily="34" charset="0"/>
                        </a:rPr>
                        <a:t>eg</a:t>
                      </a:r>
                      <a:r>
                        <a:rPr lang="en-US" sz="2000" kern="1200">
                          <a:solidFill>
                            <a:schemeClr val="tx1"/>
                          </a:solidFill>
                          <a:effectLst/>
                          <a:latin typeface="Arial" panose="020B0604020202020204" pitchFamily="34" charset="0"/>
                          <a:cs typeface="Arial" panose="020B0604020202020204" pitchFamily="34" charset="0"/>
                        </a:rPr>
                        <a:t> women are members of governance board </a:t>
                      </a:r>
                    </a:p>
                  </a:txBody>
                  <a:tcPr marL="114047" marR="114047" marT="57023" marB="57023"/>
                </a:tc>
                <a:extLst>
                  <a:ext uri="{0D108BD9-81ED-4DB2-BD59-A6C34878D82A}">
                    <a16:rowId xmlns:a16="http://schemas.microsoft.com/office/drawing/2014/main" val="3628353436"/>
                  </a:ext>
                </a:extLst>
              </a:tr>
              <a:tr h="2156165">
                <a:tc>
                  <a:txBody>
                    <a:bodyPr/>
                    <a:lstStyle/>
                    <a:p>
                      <a:r>
                        <a:rPr lang="en-US" sz="2000">
                          <a:solidFill>
                            <a:schemeClr val="tx1"/>
                          </a:solidFill>
                          <a:latin typeface="Arial" panose="020B0604020202020204" pitchFamily="34" charset="0"/>
                          <a:cs typeface="Arial" panose="020B0604020202020204" pitchFamily="34" charset="0"/>
                        </a:rPr>
                        <a:t>Policy </a:t>
                      </a:r>
                      <a:endParaRPr lang="en-US" sz="2000" b="1">
                        <a:solidFill>
                          <a:schemeClr val="tx1"/>
                        </a:solidFill>
                        <a:latin typeface="Arial" panose="020B0604020202020204" pitchFamily="34" charset="0"/>
                        <a:cs typeface="Arial" panose="020B0604020202020204" pitchFamily="34" charset="0"/>
                      </a:endParaRPr>
                    </a:p>
                  </a:txBody>
                  <a:tcPr marL="114047" marR="114047" marT="57023" marB="57023"/>
                </a:tc>
                <a:tc>
                  <a:txBody>
                    <a:bodyPr/>
                    <a:lstStyle/>
                    <a:p>
                      <a:r>
                        <a:rPr lang="en-US" sz="2000" kern="1200">
                          <a:solidFill>
                            <a:schemeClr val="tx1"/>
                          </a:solidFill>
                          <a:effectLst/>
                          <a:latin typeface="Arial" panose="020B0604020202020204" pitchFamily="34" charset="0"/>
                          <a:cs typeface="Arial" panose="020B0604020202020204" pitchFamily="34" charset="0"/>
                        </a:rPr>
                        <a:t>Output indicators</a:t>
                      </a:r>
                    </a:p>
                    <a:p>
                      <a:pPr marL="285750" lvl="0" indent="-285750">
                        <a:buFont typeface="Wingdings" panose="05000000000000000000" pitchFamily="2" charset="2"/>
                        <a:buChar char="§"/>
                      </a:pPr>
                      <a:r>
                        <a:rPr lang="en-US" sz="2000" kern="1200">
                          <a:solidFill>
                            <a:schemeClr val="tx1"/>
                          </a:solidFill>
                          <a:effectLst/>
                          <a:latin typeface="Arial" panose="020B0604020202020204" pitchFamily="34" charset="0"/>
                          <a:cs typeface="Arial" panose="020B0604020202020204" pitchFamily="34" charset="0"/>
                        </a:rPr>
                        <a:t>Existing gender policy, gender strategy, strategy implementation plan that incorporates GRB.</a:t>
                      </a:r>
                    </a:p>
                    <a:p>
                      <a:pPr marL="285750" lvl="0" indent="-285750">
                        <a:buFont typeface="Wingdings" panose="05000000000000000000" pitchFamily="2" charset="2"/>
                        <a:buChar char="§"/>
                      </a:pPr>
                      <a:r>
                        <a:rPr lang="en-US" sz="2000" kern="1200">
                          <a:solidFill>
                            <a:schemeClr val="tx1"/>
                          </a:solidFill>
                          <a:effectLst/>
                          <a:latin typeface="Arial" panose="020B0604020202020204" pitchFamily="34" charset="0"/>
                          <a:cs typeface="Arial" panose="020B0604020202020204" pitchFamily="34" charset="0"/>
                        </a:rPr>
                        <a:t>Gender units/departments exist within the organization's organogram.</a:t>
                      </a:r>
                    </a:p>
                    <a:p>
                      <a:r>
                        <a:rPr lang="en-US" sz="2000" kern="1200">
                          <a:solidFill>
                            <a:schemeClr val="tx1"/>
                          </a:solidFill>
                          <a:effectLst/>
                          <a:latin typeface="Arial" panose="020B0604020202020204" pitchFamily="34" charset="0"/>
                          <a:cs typeface="Arial" panose="020B0604020202020204" pitchFamily="34" charset="0"/>
                        </a:rPr>
                        <a:t>Outcome indicator</a:t>
                      </a:r>
                    </a:p>
                    <a:p>
                      <a:r>
                        <a:rPr lang="en-US" sz="2000" kern="1200">
                          <a:solidFill>
                            <a:schemeClr val="tx1"/>
                          </a:solidFill>
                          <a:effectLst/>
                          <a:latin typeface="Arial" panose="020B0604020202020204" pitchFamily="34" charset="0"/>
                          <a:cs typeface="Arial" panose="020B0604020202020204" pitchFamily="34" charset="0"/>
                        </a:rPr>
                        <a:t> Operational gender policy and/or strategy.</a:t>
                      </a:r>
                    </a:p>
                  </a:txBody>
                  <a:tcPr marL="114047" marR="114047" marT="57023" marB="57023"/>
                </a:tc>
                <a:extLst>
                  <a:ext uri="{0D108BD9-81ED-4DB2-BD59-A6C34878D82A}">
                    <a16:rowId xmlns:a16="http://schemas.microsoft.com/office/drawing/2014/main" val="2847738456"/>
                  </a:ext>
                </a:extLst>
              </a:tr>
            </a:tbl>
          </a:graphicData>
        </a:graphic>
      </p:graphicFrame>
      <p:sp>
        <p:nvSpPr>
          <p:cNvPr id="3" name="Rectangle 2">
            <a:extLst>
              <a:ext uri="{FF2B5EF4-FFF2-40B4-BE49-F238E27FC236}">
                <a16:creationId xmlns:a16="http://schemas.microsoft.com/office/drawing/2014/main" id="{F6CEA9FA-5646-6AF6-774E-E48FA8B3CC47}"/>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orange logo&#10;&#10;Description automatically generated">
            <a:extLst>
              <a:ext uri="{FF2B5EF4-FFF2-40B4-BE49-F238E27FC236}">
                <a16:creationId xmlns:a16="http://schemas.microsoft.com/office/drawing/2014/main" id="{7FC1306C-AF5F-D59A-E91E-5B293C7F26C5}"/>
              </a:ext>
            </a:extLst>
          </p:cNvPr>
          <p:cNvPicPr>
            <a:picLocks noChangeAspect="1"/>
          </p:cNvPicPr>
          <p:nvPr/>
        </p:nvPicPr>
        <p:blipFill>
          <a:blip r:embed="rId3"/>
          <a:stretch>
            <a:fillRect/>
          </a:stretch>
        </p:blipFill>
        <p:spPr>
          <a:xfrm>
            <a:off x="168665" y="326874"/>
            <a:ext cx="381128" cy="679754"/>
          </a:xfrm>
          <a:prstGeom prst="rect">
            <a:avLst/>
          </a:prstGeom>
        </p:spPr>
      </p:pic>
    </p:spTree>
    <p:extLst>
      <p:ext uri="{BB962C8B-B14F-4D97-AF65-F5344CB8AC3E}">
        <p14:creationId xmlns:p14="http://schemas.microsoft.com/office/powerpoint/2010/main" val="1126977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21F6A0-172C-345E-D2FD-ED67C718361E}"/>
              </a:ext>
            </a:extLst>
          </p:cNvPr>
          <p:cNvSpPr>
            <a:spLocks noGrp="1"/>
          </p:cNvSpPr>
          <p:nvPr>
            <p:ph type="title"/>
          </p:nvPr>
        </p:nvSpPr>
        <p:spPr>
          <a:xfrm>
            <a:off x="1121664" y="157477"/>
            <a:ext cx="10232136" cy="1014984"/>
          </a:xfrm>
        </p:spPr>
        <p:txBody>
          <a:bodyPr>
            <a:normAutofit/>
          </a:bodyPr>
          <a:lstStyle/>
          <a:p>
            <a:r>
              <a:rPr lang="en-US" sz="2800">
                <a:solidFill>
                  <a:srgbClr val="5BC6CC"/>
                </a:solidFill>
                <a:latin typeface="Arial"/>
                <a:cs typeface="Arial"/>
              </a:rPr>
              <a:t>Indicators for GRB </a:t>
            </a:r>
            <a:endParaRPr lang="en-US" sz="2800"/>
          </a:p>
        </p:txBody>
      </p:sp>
      <p:sp>
        <p:nvSpPr>
          <p:cNvPr id="14" name="Rectangle 13">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Slide Number Placeholder 4">
            <a:extLst>
              <a:ext uri="{FF2B5EF4-FFF2-40B4-BE49-F238E27FC236}">
                <a16:creationId xmlns:a16="http://schemas.microsoft.com/office/drawing/2014/main" id="{7E09B0F6-BDA6-EE5E-1203-198112D131DC}"/>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a:solidFill>
                  <a:schemeClr val="tx1">
                    <a:lumMod val="50000"/>
                    <a:lumOff val="50000"/>
                  </a:schemeClr>
                </a:solidFill>
              </a:rPr>
              <a:pPr>
                <a:spcAft>
                  <a:spcPts val="600"/>
                </a:spcAft>
              </a:pPr>
              <a:t>47</a:t>
            </a:fld>
            <a:endParaRPr lang="en-US">
              <a:solidFill>
                <a:schemeClr val="tx1">
                  <a:lumMod val="50000"/>
                  <a:lumOff val="50000"/>
                </a:schemeClr>
              </a:solidFill>
            </a:endParaRPr>
          </a:p>
        </p:txBody>
      </p:sp>
      <p:graphicFrame>
        <p:nvGraphicFramePr>
          <p:cNvPr id="4" name="Content Placeholder 3">
            <a:extLst>
              <a:ext uri="{FF2B5EF4-FFF2-40B4-BE49-F238E27FC236}">
                <a16:creationId xmlns:a16="http://schemas.microsoft.com/office/drawing/2014/main" id="{DEC66919-D76C-0C08-D891-0D2FBE3008AD}"/>
              </a:ext>
            </a:extLst>
          </p:cNvPr>
          <p:cNvGraphicFramePr>
            <a:graphicFrameLocks noGrp="1"/>
          </p:cNvGraphicFramePr>
          <p:nvPr>
            <p:ph idx="1"/>
            <p:extLst>
              <p:ext uri="{D42A27DB-BD31-4B8C-83A1-F6EECF244321}">
                <p14:modId xmlns:p14="http://schemas.microsoft.com/office/powerpoint/2010/main" val="989324926"/>
              </p:ext>
            </p:extLst>
          </p:nvPr>
        </p:nvGraphicFramePr>
        <p:xfrm>
          <a:off x="1119938" y="1170297"/>
          <a:ext cx="10232136" cy="4835150"/>
        </p:xfrm>
        <a:graphic>
          <a:graphicData uri="http://schemas.openxmlformats.org/drawingml/2006/table">
            <a:tbl>
              <a:tblPr firstRow="1" bandRow="1">
                <a:tableStyleId>{21E4AEA4-8DFA-4A89-87EB-49C32662AFE0}</a:tableStyleId>
              </a:tblPr>
              <a:tblGrid>
                <a:gridCol w="1742814">
                  <a:extLst>
                    <a:ext uri="{9D8B030D-6E8A-4147-A177-3AD203B41FA5}">
                      <a16:colId xmlns:a16="http://schemas.microsoft.com/office/drawing/2014/main" val="1636205274"/>
                    </a:ext>
                  </a:extLst>
                </a:gridCol>
                <a:gridCol w="8489322">
                  <a:extLst>
                    <a:ext uri="{9D8B030D-6E8A-4147-A177-3AD203B41FA5}">
                      <a16:colId xmlns:a16="http://schemas.microsoft.com/office/drawing/2014/main" val="214536750"/>
                    </a:ext>
                  </a:extLst>
                </a:gridCol>
              </a:tblGrid>
              <a:tr h="542722">
                <a:tc>
                  <a:txBody>
                    <a:bodyPr/>
                    <a:lstStyle/>
                    <a:p>
                      <a:endParaRPr lang="en-US" sz="2200"/>
                    </a:p>
                  </a:txBody>
                  <a:tcPr marL="110568" marR="110568" marT="55284" marB="55284"/>
                </a:tc>
                <a:tc>
                  <a:txBody>
                    <a:bodyPr/>
                    <a:lstStyle/>
                    <a:p>
                      <a:r>
                        <a:rPr lang="en-US" sz="2200"/>
                        <a:t>Indicators</a:t>
                      </a:r>
                    </a:p>
                  </a:txBody>
                  <a:tcPr marL="110568" marR="110568" marT="55284" marB="55284"/>
                </a:tc>
                <a:extLst>
                  <a:ext uri="{0D108BD9-81ED-4DB2-BD59-A6C34878D82A}">
                    <a16:rowId xmlns:a16="http://schemas.microsoft.com/office/drawing/2014/main" val="1371045471"/>
                  </a:ext>
                </a:extLst>
              </a:tr>
              <a:tr h="2804057">
                <a:tc>
                  <a:txBody>
                    <a:bodyPr/>
                    <a:lstStyle/>
                    <a:p>
                      <a:r>
                        <a:rPr lang="en-US" sz="2000" b="1">
                          <a:latin typeface="Arial"/>
                        </a:rPr>
                        <a:t>Human Resources </a:t>
                      </a:r>
                      <a:endParaRPr lang="en-US" sz="2000" b="1">
                        <a:latin typeface="Arial"/>
                        <a:cs typeface="Calibri"/>
                      </a:endParaRPr>
                    </a:p>
                  </a:txBody>
                  <a:tcPr marL="110568" marR="110568" marT="55284" marB="55284"/>
                </a:tc>
                <a:tc>
                  <a:txBody>
                    <a:bodyPr/>
                    <a:lstStyle/>
                    <a:p>
                      <a:r>
                        <a:rPr lang="en-US" sz="2000" kern="1200">
                          <a:solidFill>
                            <a:srgbClr val="000000"/>
                          </a:solidFill>
                          <a:effectLst/>
                          <a:latin typeface="Arial"/>
                        </a:rPr>
                        <a:t>Output indicators</a:t>
                      </a:r>
                    </a:p>
                    <a:p>
                      <a:pPr marL="171450" lvl="0" indent="-171450">
                        <a:buFont typeface="Wingdings" panose="05000000000000000000" pitchFamily="2" charset="2"/>
                        <a:buChar char="§"/>
                      </a:pPr>
                      <a:r>
                        <a:rPr lang="en-US" sz="2000" kern="1200">
                          <a:solidFill>
                            <a:srgbClr val="000000"/>
                          </a:solidFill>
                          <a:effectLst/>
                          <a:latin typeface="Arial"/>
                        </a:rPr>
                        <a:t>Existence of GRB modules for onboarding and capacity building of staff</a:t>
                      </a:r>
                    </a:p>
                    <a:p>
                      <a:pPr marL="171450" lvl="0" indent="-171450">
                        <a:buFont typeface="Wingdings" panose="05000000000000000000" pitchFamily="2" charset="2"/>
                        <a:buChar char="§"/>
                      </a:pPr>
                      <a:r>
                        <a:rPr lang="en-US" sz="2000" kern="1200">
                          <a:solidFill>
                            <a:srgbClr val="000000"/>
                          </a:solidFill>
                          <a:effectLst/>
                          <a:latin typeface="Arial"/>
                        </a:rPr>
                        <a:t>Existence of gender inclusive facilities</a:t>
                      </a:r>
                    </a:p>
                    <a:p>
                      <a:pPr marL="171450" lvl="0" indent="-171450">
                        <a:buFont typeface="Wingdings" panose="05000000000000000000" pitchFamily="2" charset="2"/>
                        <a:buChar char="§"/>
                      </a:pPr>
                      <a:r>
                        <a:rPr lang="en-US" sz="2000" kern="1200">
                          <a:solidFill>
                            <a:srgbClr val="000000"/>
                          </a:solidFill>
                          <a:effectLst/>
                          <a:latin typeface="Arial"/>
                        </a:rPr>
                        <a:t>Existence of gender expert/lead staff</a:t>
                      </a:r>
                    </a:p>
                    <a:p>
                      <a:pPr marL="171450" lvl="0" indent="-171450">
                        <a:buFont typeface="Wingdings" panose="05000000000000000000" pitchFamily="2" charset="2"/>
                        <a:buChar char="§"/>
                      </a:pPr>
                      <a:r>
                        <a:rPr lang="en-US" sz="2000" kern="1200">
                          <a:solidFill>
                            <a:srgbClr val="000000"/>
                          </a:solidFill>
                          <a:effectLst/>
                          <a:latin typeface="Arial"/>
                        </a:rPr>
                        <a:t>Existence of departmental incentives for GRB integration</a:t>
                      </a:r>
                    </a:p>
                    <a:p>
                      <a:endParaRPr lang="en-US" sz="2000" kern="1200">
                        <a:solidFill>
                          <a:srgbClr val="000000"/>
                        </a:solidFill>
                        <a:effectLst/>
                        <a:latin typeface="Arial"/>
                      </a:endParaRPr>
                    </a:p>
                    <a:p>
                      <a:pPr lvl="0">
                        <a:buNone/>
                      </a:pPr>
                      <a:r>
                        <a:rPr lang="en-US" sz="2000" b="1" kern="1200">
                          <a:solidFill>
                            <a:srgbClr val="000000"/>
                          </a:solidFill>
                          <a:effectLst/>
                          <a:latin typeface="Arial"/>
                        </a:rPr>
                        <a:t>Outcome indicator</a:t>
                      </a:r>
                      <a:endParaRPr lang="en-US" b="1"/>
                    </a:p>
                    <a:p>
                      <a:r>
                        <a:rPr lang="en-US" sz="2000" kern="1200">
                          <a:solidFill>
                            <a:srgbClr val="000000"/>
                          </a:solidFill>
                          <a:effectLst/>
                          <a:latin typeface="Arial"/>
                        </a:rPr>
                        <a:t>Increased awareness of staff on GRB</a:t>
                      </a:r>
                    </a:p>
                  </a:txBody>
                  <a:tcPr marL="110568" marR="110568" marT="55284" marB="55284"/>
                </a:tc>
                <a:extLst>
                  <a:ext uri="{0D108BD9-81ED-4DB2-BD59-A6C34878D82A}">
                    <a16:rowId xmlns:a16="http://schemas.microsoft.com/office/drawing/2014/main" val="4158302613"/>
                  </a:ext>
                </a:extLst>
              </a:tr>
              <a:tr h="148837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kern="1200">
                          <a:solidFill>
                            <a:srgbClr val="000000"/>
                          </a:solidFill>
                          <a:effectLst/>
                          <a:latin typeface="Arial"/>
                        </a:rPr>
                        <a:t>Finance resource allocation (FRA)</a:t>
                      </a:r>
                    </a:p>
                  </a:txBody>
                  <a:tcPr marL="110568" marR="110568" marT="55284" marB="55284"/>
                </a:tc>
                <a:tc>
                  <a:txBody>
                    <a:bodyPr/>
                    <a:lstStyle/>
                    <a:p>
                      <a:r>
                        <a:rPr lang="en-US" sz="2000" kern="1200">
                          <a:solidFill>
                            <a:srgbClr val="000000"/>
                          </a:solidFill>
                          <a:effectLst/>
                          <a:latin typeface="Arial"/>
                        </a:rPr>
                        <a:t>Output indicators FRA</a:t>
                      </a:r>
                    </a:p>
                    <a:p>
                      <a:pPr lvl="0">
                        <a:buNone/>
                      </a:pPr>
                      <a:endParaRPr lang="en-US" sz="2000" kern="1200">
                        <a:solidFill>
                          <a:srgbClr val="000000"/>
                        </a:solidFill>
                        <a:effectLst/>
                        <a:latin typeface="Arial"/>
                      </a:endParaRPr>
                    </a:p>
                    <a:p>
                      <a:pPr marL="285750" indent="-285750">
                        <a:buFont typeface="Wingdings" panose="05000000000000000000" pitchFamily="2" charset="2"/>
                        <a:buChar char="§"/>
                      </a:pPr>
                      <a:r>
                        <a:rPr lang="en-US" sz="2000" kern="1200">
                          <a:solidFill>
                            <a:srgbClr val="000000"/>
                          </a:solidFill>
                          <a:effectLst/>
                          <a:latin typeface="Arial"/>
                        </a:rPr>
                        <a:t>Proportion of budget allocated to gender specific initiatives.</a:t>
                      </a:r>
                    </a:p>
                  </a:txBody>
                  <a:tcPr marL="110568" marR="110568" marT="55284" marB="55284"/>
                </a:tc>
                <a:extLst>
                  <a:ext uri="{0D108BD9-81ED-4DB2-BD59-A6C34878D82A}">
                    <a16:rowId xmlns:a16="http://schemas.microsoft.com/office/drawing/2014/main" val="4084747195"/>
                  </a:ext>
                </a:extLst>
              </a:tr>
            </a:tbl>
          </a:graphicData>
        </a:graphic>
      </p:graphicFrame>
      <p:sp>
        <p:nvSpPr>
          <p:cNvPr id="3" name="Rectangle 2">
            <a:extLst>
              <a:ext uri="{FF2B5EF4-FFF2-40B4-BE49-F238E27FC236}">
                <a16:creationId xmlns:a16="http://schemas.microsoft.com/office/drawing/2014/main" id="{0A4467B3-4825-E121-3781-25AF7B8836CC}"/>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orange logo&#10;&#10;Description automatically generated">
            <a:extLst>
              <a:ext uri="{FF2B5EF4-FFF2-40B4-BE49-F238E27FC236}">
                <a16:creationId xmlns:a16="http://schemas.microsoft.com/office/drawing/2014/main" id="{563CD496-6294-A731-B718-6D6182B9946C}"/>
              </a:ext>
            </a:extLst>
          </p:cNvPr>
          <p:cNvPicPr>
            <a:picLocks noChangeAspect="1"/>
          </p:cNvPicPr>
          <p:nvPr/>
        </p:nvPicPr>
        <p:blipFill>
          <a:blip r:embed="rId3"/>
          <a:stretch>
            <a:fillRect/>
          </a:stretch>
        </p:blipFill>
        <p:spPr>
          <a:xfrm>
            <a:off x="168665" y="326874"/>
            <a:ext cx="381128" cy="679754"/>
          </a:xfrm>
          <a:prstGeom prst="rect">
            <a:avLst/>
          </a:prstGeom>
        </p:spPr>
      </p:pic>
    </p:spTree>
    <p:extLst>
      <p:ext uri="{BB962C8B-B14F-4D97-AF65-F5344CB8AC3E}">
        <p14:creationId xmlns:p14="http://schemas.microsoft.com/office/powerpoint/2010/main" val="3337281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21F6A0-172C-345E-D2FD-ED67C718361E}"/>
              </a:ext>
            </a:extLst>
          </p:cNvPr>
          <p:cNvSpPr>
            <a:spLocks noGrp="1"/>
          </p:cNvSpPr>
          <p:nvPr>
            <p:ph type="title"/>
          </p:nvPr>
        </p:nvSpPr>
        <p:spPr>
          <a:xfrm>
            <a:off x="1115568" y="509521"/>
            <a:ext cx="10232136" cy="1014984"/>
          </a:xfrm>
        </p:spPr>
        <p:txBody>
          <a:bodyPr>
            <a:normAutofit/>
          </a:bodyPr>
          <a:lstStyle/>
          <a:p>
            <a:r>
              <a:rPr lang="en-US" sz="3200">
                <a:solidFill>
                  <a:srgbClr val="5BC6CC"/>
                </a:solidFill>
                <a:latin typeface="Arial"/>
                <a:cs typeface="Arial"/>
              </a:rPr>
              <a:t>Indicators for GRB</a:t>
            </a:r>
            <a:r>
              <a:rPr lang="en-US" sz="3200" b="1">
                <a:solidFill>
                  <a:srgbClr val="5BC6CC"/>
                </a:solidFill>
                <a:latin typeface="Arial"/>
                <a:cs typeface="Arial"/>
              </a:rPr>
              <a:t> </a:t>
            </a:r>
            <a:endParaRPr lang="en-US" sz="3200">
              <a:ea typeface="Calibri Light"/>
              <a:cs typeface="Calibri Light"/>
            </a:endParaRPr>
          </a:p>
        </p:txBody>
      </p:sp>
      <p:sp>
        <p:nvSpPr>
          <p:cNvPr id="14" name="Rectangle 13">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Slide Number Placeholder 4">
            <a:extLst>
              <a:ext uri="{FF2B5EF4-FFF2-40B4-BE49-F238E27FC236}">
                <a16:creationId xmlns:a16="http://schemas.microsoft.com/office/drawing/2014/main" id="{7E09B0F6-BDA6-EE5E-1203-198112D131DC}"/>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a:solidFill>
                  <a:schemeClr val="tx1">
                    <a:lumMod val="50000"/>
                    <a:lumOff val="50000"/>
                  </a:schemeClr>
                </a:solidFill>
              </a:rPr>
              <a:pPr>
                <a:spcAft>
                  <a:spcPts val="600"/>
                </a:spcAft>
              </a:pPr>
              <a:t>48</a:t>
            </a:fld>
            <a:endParaRPr lang="en-US">
              <a:solidFill>
                <a:schemeClr val="tx1">
                  <a:lumMod val="50000"/>
                  <a:lumOff val="50000"/>
                </a:schemeClr>
              </a:solidFill>
            </a:endParaRPr>
          </a:p>
        </p:txBody>
      </p:sp>
      <p:graphicFrame>
        <p:nvGraphicFramePr>
          <p:cNvPr id="4" name="Content Placeholder 3">
            <a:extLst>
              <a:ext uri="{FF2B5EF4-FFF2-40B4-BE49-F238E27FC236}">
                <a16:creationId xmlns:a16="http://schemas.microsoft.com/office/drawing/2014/main" id="{DEC66919-D76C-0C08-D891-0D2FBE3008AD}"/>
              </a:ext>
            </a:extLst>
          </p:cNvPr>
          <p:cNvGraphicFramePr>
            <a:graphicFrameLocks noGrp="1"/>
          </p:cNvGraphicFramePr>
          <p:nvPr>
            <p:ph idx="1"/>
            <p:extLst>
              <p:ext uri="{D42A27DB-BD31-4B8C-83A1-F6EECF244321}">
                <p14:modId xmlns:p14="http://schemas.microsoft.com/office/powerpoint/2010/main" val="990123333"/>
              </p:ext>
            </p:extLst>
          </p:nvPr>
        </p:nvGraphicFramePr>
        <p:xfrm>
          <a:off x="1115568" y="1362415"/>
          <a:ext cx="10232137" cy="4761297"/>
        </p:xfrm>
        <a:graphic>
          <a:graphicData uri="http://schemas.openxmlformats.org/drawingml/2006/table">
            <a:tbl>
              <a:tblPr firstRow="1" bandRow="1">
                <a:tableStyleId>{21E4AEA4-8DFA-4A89-87EB-49C32662AFE0}</a:tableStyleId>
              </a:tblPr>
              <a:tblGrid>
                <a:gridCol w="1979238">
                  <a:extLst>
                    <a:ext uri="{9D8B030D-6E8A-4147-A177-3AD203B41FA5}">
                      <a16:colId xmlns:a16="http://schemas.microsoft.com/office/drawing/2014/main" val="1636205274"/>
                    </a:ext>
                  </a:extLst>
                </a:gridCol>
                <a:gridCol w="8252899">
                  <a:extLst>
                    <a:ext uri="{9D8B030D-6E8A-4147-A177-3AD203B41FA5}">
                      <a16:colId xmlns:a16="http://schemas.microsoft.com/office/drawing/2014/main" val="214536750"/>
                    </a:ext>
                  </a:extLst>
                </a:gridCol>
              </a:tblGrid>
              <a:tr h="445077">
                <a:tc>
                  <a:txBody>
                    <a:bodyPr/>
                    <a:lstStyle/>
                    <a:p>
                      <a:endParaRPr lang="en-US" sz="1800"/>
                    </a:p>
                  </a:txBody>
                  <a:tcPr marL="87265" marR="87265" marT="43632" marB="43632"/>
                </a:tc>
                <a:tc>
                  <a:txBody>
                    <a:bodyPr/>
                    <a:lstStyle/>
                    <a:p>
                      <a:r>
                        <a:rPr lang="en-US" sz="1800">
                          <a:latin typeface="Arial"/>
                        </a:rPr>
                        <a:t>Indicators</a:t>
                      </a:r>
                    </a:p>
                  </a:txBody>
                  <a:tcPr marL="87265" marR="87265" marT="43632" marB="43632"/>
                </a:tc>
                <a:extLst>
                  <a:ext uri="{0D108BD9-81ED-4DB2-BD59-A6C34878D82A}">
                    <a16:rowId xmlns:a16="http://schemas.microsoft.com/office/drawing/2014/main" val="1371045471"/>
                  </a:ext>
                </a:extLst>
              </a:tr>
              <a:tr h="1691053">
                <a:tc>
                  <a:txBody>
                    <a:bodyPr/>
                    <a:lstStyle/>
                    <a:p>
                      <a:pPr marL="0" marR="0" lvl="0" indent="0" algn="l" rtl="0" eaLnBrk="1" fontAlgn="auto" latinLnBrk="0" hangingPunct="1">
                        <a:lnSpc>
                          <a:spcPct val="100000"/>
                        </a:lnSpc>
                        <a:spcBef>
                          <a:spcPts val="0"/>
                        </a:spcBef>
                        <a:spcAft>
                          <a:spcPts val="0"/>
                        </a:spcAft>
                        <a:buClrTx/>
                        <a:buSzTx/>
                        <a:buFontTx/>
                        <a:buNone/>
                      </a:pPr>
                      <a:r>
                        <a:rPr lang="en-US" sz="1800" b="1" kern="1200">
                          <a:solidFill>
                            <a:srgbClr val="000000"/>
                          </a:solidFill>
                          <a:effectLst/>
                          <a:latin typeface="Arial" panose="020B0604020202020204" pitchFamily="34" charset="0"/>
                          <a:cs typeface="Arial" panose="020B0604020202020204" pitchFamily="34" charset="0"/>
                        </a:rPr>
                        <a:t>Monitoring and evaluation indicators </a:t>
                      </a:r>
                    </a:p>
                    <a:p>
                      <a:endParaRPr lang="en-US" sz="1800" b="1">
                        <a:latin typeface="Arial" panose="020B0604020202020204" pitchFamily="34" charset="0"/>
                        <a:cs typeface="Arial" panose="020B0604020202020204" pitchFamily="34" charset="0"/>
                      </a:endParaRPr>
                    </a:p>
                  </a:txBody>
                  <a:tcPr marL="87265" marR="87265" marT="43632" marB="43632"/>
                </a:tc>
                <a:tc>
                  <a:txBody>
                    <a:bodyPr/>
                    <a:lstStyle/>
                    <a:p>
                      <a:pPr algn="just"/>
                      <a:r>
                        <a:rPr lang="en-US" sz="1800" kern="1200">
                          <a:solidFill>
                            <a:srgbClr val="000000"/>
                          </a:solidFill>
                          <a:effectLst/>
                          <a:latin typeface="Arial" panose="020B0604020202020204" pitchFamily="34" charset="0"/>
                          <a:cs typeface="Arial" panose="020B0604020202020204" pitchFamily="34" charset="0"/>
                        </a:rPr>
                        <a:t>Output indicators</a:t>
                      </a:r>
                    </a:p>
                    <a:p>
                      <a:pPr marL="171450" lvl="0" indent="-171450" algn="just">
                        <a:buFont typeface="Wingdings" panose="05000000000000000000" pitchFamily="2" charset="2"/>
                        <a:buChar char="§"/>
                      </a:pPr>
                      <a:r>
                        <a:rPr lang="en-US" sz="1800" kern="1200">
                          <a:solidFill>
                            <a:srgbClr val="000000"/>
                          </a:solidFill>
                          <a:effectLst/>
                          <a:latin typeface="Arial" panose="020B0604020202020204" pitchFamily="34" charset="0"/>
                          <a:cs typeface="Arial" panose="020B0604020202020204" pitchFamily="34" charset="0"/>
                        </a:rPr>
                        <a:t>Proportion of projects that have gender analysis embedded in baseline/formative assessments</a:t>
                      </a:r>
                    </a:p>
                    <a:p>
                      <a:pPr marL="171450" lvl="0" indent="-171450" algn="just">
                        <a:buFont typeface="Wingdings" panose="05000000000000000000" pitchFamily="2" charset="2"/>
                        <a:buChar char="§"/>
                      </a:pPr>
                      <a:r>
                        <a:rPr lang="en-US" sz="1800" kern="1200">
                          <a:solidFill>
                            <a:srgbClr val="000000"/>
                          </a:solidFill>
                          <a:effectLst/>
                          <a:latin typeface="Arial" panose="020B0604020202020204" pitchFamily="34" charset="0"/>
                          <a:cs typeface="Arial" panose="020B0604020202020204" pitchFamily="34" charset="0"/>
                        </a:rPr>
                        <a:t>Proportion of projects that utilize gender analysis findings/recommendations in their interventions</a:t>
                      </a:r>
                    </a:p>
                    <a:p>
                      <a:pPr marL="171450" lvl="0" indent="-171450" algn="just">
                        <a:buFont typeface="Wingdings" panose="05000000000000000000" pitchFamily="2" charset="2"/>
                        <a:buChar char="§"/>
                      </a:pPr>
                      <a:r>
                        <a:rPr lang="en-US" sz="1800" kern="1200">
                          <a:solidFill>
                            <a:srgbClr val="000000"/>
                          </a:solidFill>
                          <a:effectLst/>
                          <a:latin typeface="Arial" panose="020B0604020202020204" pitchFamily="34" charset="0"/>
                          <a:cs typeface="Arial" panose="020B0604020202020204" pitchFamily="34" charset="0"/>
                        </a:rPr>
                        <a:t>How can we measure utilization of data to inform budgeting decisions? Evidence generated from M&amp;E data to guide decision making or project design.</a:t>
                      </a:r>
                    </a:p>
                    <a:p>
                      <a:pPr marL="171450" lvl="0" indent="-171450" algn="just">
                        <a:buFont typeface="Wingdings" panose="05000000000000000000" pitchFamily="2" charset="2"/>
                        <a:buChar char="§"/>
                      </a:pPr>
                      <a:r>
                        <a:rPr lang="en-US" sz="1800" kern="1200">
                          <a:solidFill>
                            <a:srgbClr val="000000"/>
                          </a:solidFill>
                          <a:effectLst/>
                          <a:latin typeface="Arial" panose="020B0604020202020204" pitchFamily="34" charset="0"/>
                          <a:cs typeface="Arial" panose="020B0604020202020204" pitchFamily="34" charset="0"/>
                        </a:rPr>
                        <a:t>Documented lessons used to inform budgeting processes</a:t>
                      </a:r>
                    </a:p>
                  </a:txBody>
                  <a:tcPr marL="87265" marR="87265" marT="43632" marB="43632"/>
                </a:tc>
                <a:extLst>
                  <a:ext uri="{0D108BD9-81ED-4DB2-BD59-A6C34878D82A}">
                    <a16:rowId xmlns:a16="http://schemas.microsoft.com/office/drawing/2014/main" val="1726965968"/>
                  </a:ext>
                </a:extLst>
              </a:tr>
              <a:tr h="17600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a:solidFill>
                            <a:srgbClr val="000000"/>
                          </a:solidFill>
                          <a:effectLst/>
                          <a:latin typeface="Arial" panose="020B0604020202020204" pitchFamily="34" charset="0"/>
                          <a:cs typeface="Arial" panose="020B0604020202020204" pitchFamily="34" charset="0"/>
                        </a:rPr>
                        <a:t>Organizational development and sustainability</a:t>
                      </a:r>
                    </a:p>
                  </a:txBody>
                  <a:tcPr marL="87265" marR="87265" marT="43632" marB="43632"/>
                </a:tc>
                <a:tc>
                  <a:txBody>
                    <a:bodyPr/>
                    <a:lstStyle/>
                    <a:p>
                      <a:r>
                        <a:rPr lang="en-US" sz="1800" kern="1200">
                          <a:solidFill>
                            <a:srgbClr val="000000"/>
                          </a:solidFill>
                          <a:effectLst/>
                          <a:latin typeface="Arial" panose="020B0604020202020204" pitchFamily="34" charset="0"/>
                          <a:cs typeface="Arial" panose="020B0604020202020204" pitchFamily="34" charset="0"/>
                        </a:rPr>
                        <a:t>Output indicators</a:t>
                      </a:r>
                    </a:p>
                    <a:p>
                      <a:pPr marL="285750" lvl="0" indent="-285750">
                        <a:buFont typeface="Wingdings" panose="05000000000000000000" pitchFamily="2" charset="2"/>
                        <a:buChar char="§"/>
                      </a:pPr>
                      <a:r>
                        <a:rPr lang="en-US" sz="1800" kern="1200">
                          <a:solidFill>
                            <a:srgbClr val="000000"/>
                          </a:solidFill>
                          <a:effectLst/>
                          <a:latin typeface="Arial" panose="020B0604020202020204" pitchFamily="34" charset="0"/>
                          <a:cs typeface="Arial" panose="020B0604020202020204" pitchFamily="34" charset="0"/>
                        </a:rPr>
                        <a:t>Number of partnerships/engagements in enhancing GRB.</a:t>
                      </a:r>
                    </a:p>
                    <a:p>
                      <a:pPr marL="285750" lvl="0" indent="-285750">
                        <a:buFont typeface="Wingdings" panose="05000000000000000000" pitchFamily="2" charset="2"/>
                        <a:buChar char="§"/>
                      </a:pPr>
                      <a:r>
                        <a:rPr lang="en-US" sz="1800" kern="1200">
                          <a:solidFill>
                            <a:srgbClr val="000000"/>
                          </a:solidFill>
                          <a:effectLst/>
                          <a:latin typeface="Arial" panose="020B0604020202020204" pitchFamily="34" charset="0"/>
                          <a:cs typeface="Arial" panose="020B0604020202020204" pitchFamily="34" charset="0"/>
                        </a:rPr>
                        <a:t>Number of budget decisions aligned with nation/international commitments.</a:t>
                      </a:r>
                    </a:p>
                    <a:p>
                      <a:endParaRPr lang="en-US" sz="1800" kern="1200">
                        <a:solidFill>
                          <a:srgbClr val="000000"/>
                        </a:solidFill>
                        <a:effectLst/>
                        <a:latin typeface="Arial" panose="020B0604020202020204" pitchFamily="34" charset="0"/>
                        <a:cs typeface="Arial" panose="020B0604020202020204" pitchFamily="34" charset="0"/>
                      </a:endParaRPr>
                    </a:p>
                    <a:p>
                      <a:r>
                        <a:rPr lang="en-US" sz="1800" kern="1200">
                          <a:solidFill>
                            <a:srgbClr val="000000"/>
                          </a:solidFill>
                          <a:effectLst/>
                          <a:latin typeface="Arial" panose="020B0604020202020204" pitchFamily="34" charset="0"/>
                          <a:cs typeface="Arial" panose="020B0604020202020204" pitchFamily="34" charset="0"/>
                        </a:rPr>
                        <a:t>Outcome indicators:</a:t>
                      </a:r>
                    </a:p>
                    <a:p>
                      <a:pPr marL="285750" indent="-285750">
                        <a:buFont typeface="Wingdings" panose="05000000000000000000" pitchFamily="2" charset="2"/>
                        <a:buChar char="§"/>
                      </a:pPr>
                      <a:r>
                        <a:rPr lang="en-US" sz="1800" kern="1200">
                          <a:solidFill>
                            <a:srgbClr val="000000"/>
                          </a:solidFill>
                          <a:effectLst/>
                          <a:latin typeface="Arial" panose="020B0604020202020204" pitchFamily="34" charset="0"/>
                          <a:cs typeface="Arial" panose="020B0604020202020204" pitchFamily="34" charset="0"/>
                        </a:rPr>
                        <a:t>Enhanced partnerships and collaborations on GRB</a:t>
                      </a:r>
                    </a:p>
                  </a:txBody>
                  <a:tcPr marL="87265" marR="87265" marT="43632" marB="43632"/>
                </a:tc>
                <a:extLst>
                  <a:ext uri="{0D108BD9-81ED-4DB2-BD59-A6C34878D82A}">
                    <a16:rowId xmlns:a16="http://schemas.microsoft.com/office/drawing/2014/main" val="1030443077"/>
                  </a:ext>
                </a:extLst>
              </a:tr>
            </a:tbl>
          </a:graphicData>
        </a:graphic>
      </p:graphicFrame>
      <p:sp>
        <p:nvSpPr>
          <p:cNvPr id="3" name="Rectangle 2">
            <a:extLst>
              <a:ext uri="{FF2B5EF4-FFF2-40B4-BE49-F238E27FC236}">
                <a16:creationId xmlns:a16="http://schemas.microsoft.com/office/drawing/2014/main" id="{0927B4C7-9835-B4A8-275F-BB2918AA4499}"/>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21679B9-7472-2F8B-82D7-16F743C985C2}"/>
              </a:ext>
            </a:extLst>
          </p:cNvPr>
          <p:cNvPicPr>
            <a:picLocks noChangeAspect="1"/>
          </p:cNvPicPr>
          <p:nvPr/>
        </p:nvPicPr>
        <p:blipFill>
          <a:blip r:embed="rId3"/>
          <a:stretch>
            <a:fillRect/>
          </a:stretch>
        </p:blipFill>
        <p:spPr>
          <a:xfrm>
            <a:off x="43392" y="125178"/>
            <a:ext cx="590550" cy="1057275"/>
          </a:xfrm>
          <a:prstGeom prst="rect">
            <a:avLst/>
          </a:prstGeom>
        </p:spPr>
      </p:pic>
    </p:spTree>
    <p:extLst>
      <p:ext uri="{BB962C8B-B14F-4D97-AF65-F5344CB8AC3E}">
        <p14:creationId xmlns:p14="http://schemas.microsoft.com/office/powerpoint/2010/main" val="776546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3712-2A46-2E22-5645-903B607EA567}"/>
              </a:ext>
            </a:extLst>
          </p:cNvPr>
          <p:cNvSpPr>
            <a:spLocks noGrp="1"/>
          </p:cNvSpPr>
          <p:nvPr>
            <p:ph type="title"/>
          </p:nvPr>
        </p:nvSpPr>
        <p:spPr>
          <a:xfrm>
            <a:off x="1493277" y="93756"/>
            <a:ext cx="10177740" cy="1007166"/>
          </a:xfrm>
        </p:spPr>
        <p:txBody>
          <a:bodyPr>
            <a:normAutofit/>
          </a:bodyPr>
          <a:lstStyle/>
          <a:p>
            <a:r>
              <a:rPr lang="en-US" sz="3200">
                <a:solidFill>
                  <a:srgbClr val="5BC6CC"/>
                </a:solidFill>
                <a:latin typeface="Arial"/>
                <a:cs typeface="Arial"/>
              </a:rPr>
              <a:t>Indicators for GRB : Programs Cycle</a:t>
            </a:r>
            <a:endParaRPr lang="en-US" sz="3200">
              <a:latin typeface="Calibri"/>
              <a:ea typeface="Calibri"/>
              <a:cs typeface="Calibri"/>
            </a:endParaRPr>
          </a:p>
        </p:txBody>
      </p:sp>
      <p:graphicFrame>
        <p:nvGraphicFramePr>
          <p:cNvPr id="4" name="Content Placeholder 3">
            <a:extLst>
              <a:ext uri="{FF2B5EF4-FFF2-40B4-BE49-F238E27FC236}">
                <a16:creationId xmlns:a16="http://schemas.microsoft.com/office/drawing/2014/main" id="{B2DC7A30-6965-05AC-AAE2-D400FE8097CA}"/>
              </a:ext>
            </a:extLst>
          </p:cNvPr>
          <p:cNvGraphicFramePr>
            <a:graphicFrameLocks noGrp="1"/>
          </p:cNvGraphicFramePr>
          <p:nvPr>
            <p:ph idx="1"/>
            <p:extLst>
              <p:ext uri="{D42A27DB-BD31-4B8C-83A1-F6EECF244321}">
                <p14:modId xmlns:p14="http://schemas.microsoft.com/office/powerpoint/2010/main" val="3187478247"/>
              </p:ext>
            </p:extLst>
          </p:nvPr>
        </p:nvGraphicFramePr>
        <p:xfrm>
          <a:off x="1202090" y="904994"/>
          <a:ext cx="10464672" cy="5807074"/>
        </p:xfrm>
        <a:graphic>
          <a:graphicData uri="http://schemas.openxmlformats.org/drawingml/2006/table">
            <a:tbl>
              <a:tblPr firstRow="1" bandRow="1">
                <a:tableStyleId>{9DCAF9ED-07DC-4A11-8D7F-57B35C25682E}</a:tableStyleId>
              </a:tblPr>
              <a:tblGrid>
                <a:gridCol w="1591099">
                  <a:extLst>
                    <a:ext uri="{9D8B030D-6E8A-4147-A177-3AD203B41FA5}">
                      <a16:colId xmlns:a16="http://schemas.microsoft.com/office/drawing/2014/main" val="416255469"/>
                    </a:ext>
                  </a:extLst>
                </a:gridCol>
                <a:gridCol w="8873573">
                  <a:extLst>
                    <a:ext uri="{9D8B030D-6E8A-4147-A177-3AD203B41FA5}">
                      <a16:colId xmlns:a16="http://schemas.microsoft.com/office/drawing/2014/main" val="2855191296"/>
                    </a:ext>
                  </a:extLst>
                </a:gridCol>
              </a:tblGrid>
              <a:tr h="552670">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a:t>Indicators</a:t>
                      </a:r>
                    </a:p>
                  </a:txBody>
                  <a:tcPr/>
                </a:tc>
                <a:extLst>
                  <a:ext uri="{0D108BD9-81ED-4DB2-BD59-A6C34878D82A}">
                    <a16:rowId xmlns:a16="http://schemas.microsoft.com/office/drawing/2014/main" val="473855781"/>
                  </a:ext>
                </a:extLst>
              </a:tr>
              <a:tr h="525440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kern="1200">
                          <a:solidFill>
                            <a:schemeClr val="tx1"/>
                          </a:solidFill>
                          <a:effectLst/>
                          <a:latin typeface="Arial"/>
                        </a:rPr>
                        <a:t>Programs cycle</a:t>
                      </a:r>
                    </a:p>
                    <a:p>
                      <a:endParaRPr lang="en-US" sz="2000">
                        <a:solidFill>
                          <a:schemeClr val="tx1">
                            <a:lumMod val="50000"/>
                            <a:lumOff val="50000"/>
                          </a:schemeClr>
                        </a:solidFill>
                        <a:latin typeface="Arial"/>
                      </a:endParaRPr>
                    </a:p>
                  </a:txBody>
                  <a:tcPr/>
                </a:tc>
                <a:tc>
                  <a:txBody>
                    <a:bodyPr/>
                    <a:lstStyle/>
                    <a:p>
                      <a:r>
                        <a:rPr lang="en-US" sz="2000" b="1" kern="1200">
                          <a:solidFill>
                            <a:schemeClr val="tx1"/>
                          </a:solidFill>
                          <a:effectLst/>
                          <a:latin typeface="Arial"/>
                        </a:rPr>
                        <a:t>Output indicators</a:t>
                      </a:r>
                    </a:p>
                    <a:p>
                      <a:pPr marL="285750" lvl="0" indent="-285750" algn="just">
                        <a:buFont typeface="Wingdings" panose="05000000000000000000" pitchFamily="2" charset="2"/>
                        <a:buChar char="§"/>
                      </a:pPr>
                      <a:r>
                        <a:rPr lang="en-US" sz="2000" kern="1200">
                          <a:solidFill>
                            <a:schemeClr val="tx1"/>
                          </a:solidFill>
                          <a:effectLst/>
                          <a:latin typeface="Arial"/>
                        </a:rPr>
                        <a:t>Proportion of budget allocated for gender equality activities including identification of program beneficiaries for general mainstreaming, and evaluation activities.</a:t>
                      </a:r>
                    </a:p>
                    <a:p>
                      <a:pPr marL="285750" lvl="0" indent="-285750" algn="just">
                        <a:buFont typeface="Wingdings" panose="05000000000000000000" pitchFamily="2" charset="2"/>
                        <a:buChar char="§"/>
                      </a:pPr>
                      <a:r>
                        <a:rPr lang="en-US" sz="2000" kern="1200">
                          <a:solidFill>
                            <a:schemeClr val="tx1"/>
                          </a:solidFill>
                          <a:effectLst/>
                          <a:latin typeface="Arial"/>
                        </a:rPr>
                        <a:t>Number of collaborative meetings conducted between gender unit and project units on GRB.</a:t>
                      </a:r>
                    </a:p>
                    <a:p>
                      <a:pPr lvl="0"/>
                      <a:endParaRPr lang="en-US" sz="2000" kern="1200">
                        <a:solidFill>
                          <a:schemeClr val="tx1"/>
                        </a:solidFill>
                        <a:effectLst/>
                        <a:latin typeface="Arial"/>
                      </a:endParaRPr>
                    </a:p>
                    <a:p>
                      <a:r>
                        <a:rPr lang="en-US" sz="2000" b="1" kern="1200">
                          <a:solidFill>
                            <a:schemeClr val="tx1"/>
                          </a:solidFill>
                          <a:effectLst/>
                          <a:latin typeface="Arial"/>
                        </a:rPr>
                        <a:t>Outcomes indicators</a:t>
                      </a:r>
                    </a:p>
                    <a:p>
                      <a:pPr marL="285750" lvl="0" indent="-285750" algn="just">
                        <a:buFont typeface="Wingdings" panose="05000000000000000000" pitchFamily="2" charset="2"/>
                        <a:buChar char="§"/>
                      </a:pPr>
                      <a:r>
                        <a:rPr lang="en-US" sz="2000" kern="1200">
                          <a:solidFill>
                            <a:schemeClr val="tx1"/>
                          </a:solidFill>
                          <a:effectLst/>
                          <a:latin typeface="Arial"/>
                        </a:rPr>
                        <a:t>Increased budgetary allocation to gender responsive initiatives.</a:t>
                      </a:r>
                    </a:p>
                    <a:p>
                      <a:pPr marL="285750" lvl="0" indent="-285750" algn="just">
                        <a:buFont typeface="Wingdings" panose="05000000000000000000" pitchFamily="2" charset="2"/>
                        <a:buChar char="§"/>
                      </a:pPr>
                      <a:r>
                        <a:rPr lang="en-US" sz="2000" kern="1200">
                          <a:solidFill>
                            <a:schemeClr val="tx1"/>
                          </a:solidFill>
                          <a:effectLst/>
                          <a:latin typeface="Arial"/>
                        </a:rPr>
                        <a:t>Increased responsiveness to differentiated gender needs and interests.</a:t>
                      </a:r>
                    </a:p>
                    <a:p>
                      <a:pPr marL="285750" lvl="0" indent="-285750" algn="just">
                        <a:buFont typeface="Wingdings" panose="05000000000000000000" pitchFamily="2" charset="2"/>
                        <a:buChar char="§"/>
                      </a:pPr>
                      <a:r>
                        <a:rPr lang="en-US" sz="2000" kern="1200">
                          <a:solidFill>
                            <a:schemeClr val="tx1"/>
                          </a:solidFill>
                          <a:effectLst/>
                          <a:latin typeface="Arial"/>
                        </a:rPr>
                        <a:t>Increased access to opportunities for women in Agric – land, microcredit.</a:t>
                      </a:r>
                    </a:p>
                    <a:p>
                      <a:pPr marL="285750" lvl="0" indent="-285750" algn="just">
                        <a:buFont typeface="Wingdings" panose="05000000000000000000" pitchFamily="2" charset="2"/>
                        <a:buChar char="§"/>
                      </a:pPr>
                      <a:r>
                        <a:rPr lang="en-US" sz="2000" kern="1200">
                          <a:solidFill>
                            <a:schemeClr val="tx1"/>
                          </a:solidFill>
                          <a:effectLst/>
                          <a:latin typeface="Arial"/>
                        </a:rPr>
                        <a:t>Increased participation in decision- making for both men and women, historically excluded populations.</a:t>
                      </a:r>
                    </a:p>
                    <a:p>
                      <a:pPr marL="285750" lvl="0" indent="-285750" algn="just">
                        <a:buFont typeface="Wingdings" panose="05000000000000000000" pitchFamily="2" charset="2"/>
                        <a:buChar char="§"/>
                      </a:pPr>
                      <a:r>
                        <a:rPr lang="en-US" sz="2000" kern="1200">
                          <a:solidFill>
                            <a:schemeClr val="tx1"/>
                          </a:solidFill>
                          <a:effectLst/>
                          <a:latin typeface="Arial"/>
                        </a:rPr>
                        <a:t>Increased number of collaborative meetings on GRB held between Gender unit and project units.</a:t>
                      </a:r>
                    </a:p>
                  </a:txBody>
                  <a:tcPr/>
                </a:tc>
                <a:extLst>
                  <a:ext uri="{0D108BD9-81ED-4DB2-BD59-A6C34878D82A}">
                    <a16:rowId xmlns:a16="http://schemas.microsoft.com/office/drawing/2014/main" val="324179588"/>
                  </a:ext>
                </a:extLst>
              </a:tr>
            </a:tbl>
          </a:graphicData>
        </a:graphic>
      </p:graphicFrame>
      <p:sp>
        <p:nvSpPr>
          <p:cNvPr id="5" name="Slide Number Placeholder 4">
            <a:extLst>
              <a:ext uri="{FF2B5EF4-FFF2-40B4-BE49-F238E27FC236}">
                <a16:creationId xmlns:a16="http://schemas.microsoft.com/office/drawing/2014/main" id="{FF0873C9-FC33-1D15-7F5B-E2C1EAB42907}"/>
              </a:ext>
            </a:extLst>
          </p:cNvPr>
          <p:cNvSpPr>
            <a:spLocks noGrp="1"/>
          </p:cNvSpPr>
          <p:nvPr>
            <p:ph type="sldNum" sz="quarter" idx="12"/>
          </p:nvPr>
        </p:nvSpPr>
        <p:spPr/>
        <p:txBody>
          <a:bodyPr/>
          <a:lstStyle/>
          <a:p>
            <a:fld id="{69E57DC2-970A-4B3E-BB1C-7A09969E49DF}" type="slidenum">
              <a:rPr lang="en-US" smtClean="0"/>
              <a:t>49</a:t>
            </a:fld>
            <a:endParaRPr lang="en-US"/>
          </a:p>
        </p:txBody>
      </p:sp>
      <p:sp>
        <p:nvSpPr>
          <p:cNvPr id="3" name="Rectangle 2">
            <a:extLst>
              <a:ext uri="{FF2B5EF4-FFF2-40B4-BE49-F238E27FC236}">
                <a16:creationId xmlns:a16="http://schemas.microsoft.com/office/drawing/2014/main" id="{EBF57302-FCB3-156C-68C7-6F8754E44137}"/>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E8EAA41-04B2-7210-C543-52883B879EFF}"/>
              </a:ext>
            </a:extLst>
          </p:cNvPr>
          <p:cNvPicPr>
            <a:picLocks noChangeAspect="1"/>
          </p:cNvPicPr>
          <p:nvPr/>
        </p:nvPicPr>
        <p:blipFill>
          <a:blip r:embed="rId3"/>
          <a:stretch>
            <a:fillRect/>
          </a:stretch>
        </p:blipFill>
        <p:spPr>
          <a:xfrm>
            <a:off x="71614" y="200437"/>
            <a:ext cx="590550" cy="1057275"/>
          </a:xfrm>
          <a:prstGeom prst="rect">
            <a:avLst/>
          </a:prstGeom>
        </p:spPr>
      </p:pic>
    </p:spTree>
    <p:extLst>
      <p:ext uri="{BB962C8B-B14F-4D97-AF65-F5344CB8AC3E}">
        <p14:creationId xmlns:p14="http://schemas.microsoft.com/office/powerpoint/2010/main" val="280470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B0E898-2BE7-1F67-4ECA-13DA05C3FE1F}"/>
              </a:ext>
            </a:extLst>
          </p:cNvPr>
          <p:cNvSpPr>
            <a:spLocks noGrp="1"/>
          </p:cNvSpPr>
          <p:nvPr>
            <p:ph type="title"/>
          </p:nvPr>
        </p:nvSpPr>
        <p:spPr>
          <a:xfrm>
            <a:off x="952776" y="325369"/>
            <a:ext cx="4055906" cy="1956841"/>
          </a:xfrm>
        </p:spPr>
        <p:txBody>
          <a:bodyPr anchor="b">
            <a:normAutofit fontScale="90000"/>
          </a:bodyPr>
          <a:lstStyle/>
          <a:p>
            <a:br>
              <a:rPr lang="en-US" sz="3400" b="1"/>
            </a:br>
            <a:r>
              <a:rPr kumimoji="0" lang="en-US" sz="36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What is Gender Responsive Budgeting?</a:t>
            </a:r>
            <a:endParaRPr lang="en-US" sz="3400"/>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D24D7F-6DD3-3414-CC48-10C752544399}"/>
              </a:ext>
            </a:extLst>
          </p:cNvPr>
          <p:cNvSpPr>
            <a:spLocks noGrp="1"/>
          </p:cNvSpPr>
          <p:nvPr>
            <p:ph idx="1"/>
          </p:nvPr>
        </p:nvSpPr>
        <p:spPr>
          <a:xfrm>
            <a:off x="696328" y="2872899"/>
            <a:ext cx="4312354" cy="4060456"/>
          </a:xfrm>
        </p:spPr>
        <p:txBody>
          <a:bodyPr vert="horz" lIns="91440" tIns="45720" rIns="91440" bIns="45720" rtlCol="0" anchor="t">
            <a:normAutofit fontScale="85000" lnSpcReduction="10000"/>
          </a:bodyPr>
          <a:lstStyle/>
          <a:p>
            <a:pPr marL="0" indent="0">
              <a:spcBef>
                <a:spcPts val="1500"/>
              </a:spcBef>
              <a:spcAft>
                <a:spcPts val="1500"/>
              </a:spcAft>
              <a:buNone/>
            </a:pPr>
            <a:endParaRPr lang="en-US" sz="2200" kern="0">
              <a:effectLst/>
              <a:latin typeface="Segoe UI" panose="020B0502040204020203" pitchFamily="34" charset="0"/>
              <a:ea typeface="Times New Roman" panose="02020603050405020304" pitchFamily="18" charset="0"/>
              <a:cs typeface="Times New Roman" panose="02020603050405020304" pitchFamily="18" charset="0"/>
            </a:endParaRPr>
          </a:p>
          <a:p>
            <a:pPr>
              <a:lnSpc>
                <a:spcPct val="160000"/>
              </a:lnSpc>
              <a:spcBef>
                <a:spcPts val="1500"/>
              </a:spcBef>
              <a:spcAft>
                <a:spcPts val="1500"/>
              </a:spcAft>
              <a:buFont typeface="Wingdings" panose="05000000000000000000" pitchFamily="2" charset="2"/>
              <a:buChar char="q"/>
            </a:pPr>
            <a:r>
              <a:rPr lang="en-US" sz="2200" kern="0">
                <a:latin typeface="Segoe UI"/>
                <a:ea typeface="Times New Roman" panose="02020603050405020304" pitchFamily="18" charset="0"/>
                <a:cs typeface="Times New Roman"/>
              </a:rPr>
              <a:t> </a:t>
            </a:r>
            <a:r>
              <a:rPr lang="en-US" sz="2200" kern="0">
                <a:effectLst/>
                <a:latin typeface="Arial"/>
                <a:ea typeface="Times New Roman" panose="02020603050405020304" pitchFamily="18" charset="0"/>
                <a:cs typeface="Arial"/>
              </a:rPr>
              <a:t>GRB involves integrating a gender perspective into the budgeting process, ensuring that financial allocations consider the diverse roles,</a:t>
            </a:r>
            <a:r>
              <a:rPr lang="en-US" sz="2200" kern="0">
                <a:latin typeface="Arial"/>
                <a:ea typeface="Times New Roman" panose="02020603050405020304" pitchFamily="18" charset="0"/>
                <a:cs typeface="Arial"/>
              </a:rPr>
              <a:t> interests, </a:t>
            </a:r>
            <a:r>
              <a:rPr lang="en-US" sz="2200" kern="0">
                <a:effectLst/>
                <a:latin typeface="Arial"/>
                <a:ea typeface="Times New Roman" panose="02020603050405020304" pitchFamily="18" charset="0"/>
                <a:cs typeface="Arial"/>
              </a:rPr>
              <a:t>experiences, and contributions of both women and men.</a:t>
            </a:r>
            <a:endParaRPr lang="en-US" sz="2200" kern="100">
              <a:effectLst/>
              <a:latin typeface="Arial"/>
              <a:ea typeface="Calibri" panose="020F0502020204030204" pitchFamily="34" charset="0"/>
              <a:cs typeface="Arial"/>
            </a:endParaRPr>
          </a:p>
          <a:p>
            <a:pPr marL="0" indent="0">
              <a:buNone/>
            </a:pPr>
            <a:endParaRPr lang="en-US" sz="2200"/>
          </a:p>
        </p:txBody>
      </p:sp>
      <p:pic>
        <p:nvPicPr>
          <p:cNvPr id="5" name="Picture 4" descr="A pie chart on a stock market&#10;&#10;Description automatically generated">
            <a:extLst>
              <a:ext uri="{FF2B5EF4-FFF2-40B4-BE49-F238E27FC236}">
                <a16:creationId xmlns:a16="http://schemas.microsoft.com/office/drawing/2014/main" id="{EDEAA600-05A4-07E2-7038-D0AB743017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7BD13EB3-5EDB-1383-C9EC-45CE33ED8255}"/>
              </a:ext>
            </a:extLst>
          </p:cNvPr>
          <p:cNvSpPr>
            <a:spLocks noGrp="1"/>
          </p:cNvSpPr>
          <p:nvPr>
            <p:ph type="sldNum" sz="quarter" idx="12"/>
          </p:nvPr>
        </p:nvSpPr>
        <p:spPr>
          <a:xfrm>
            <a:off x="10439400" y="6356350"/>
            <a:ext cx="914400" cy="365125"/>
          </a:xfrm>
        </p:spPr>
        <p:txBody>
          <a:bodyPr>
            <a:normAutofit/>
          </a:bodyPr>
          <a:lstStyle/>
          <a:p>
            <a:pPr>
              <a:spcAft>
                <a:spcPts val="600"/>
              </a:spcAft>
            </a:pPr>
            <a:fld id="{69E57DC2-970A-4B3E-BB1C-7A09969E49DF}" type="slidenum">
              <a:rPr lang="en-US">
                <a:solidFill>
                  <a:srgbClr val="FFFFFF"/>
                </a:solidFill>
              </a:rPr>
              <a:pPr>
                <a:spcAft>
                  <a:spcPts val="600"/>
                </a:spcAft>
              </a:pPr>
              <a:t>5</a:t>
            </a:fld>
            <a:endParaRPr lang="en-US">
              <a:solidFill>
                <a:srgbClr val="FFFFFF"/>
              </a:solidFill>
            </a:endParaRPr>
          </a:p>
        </p:txBody>
      </p:sp>
      <p:sp>
        <p:nvSpPr>
          <p:cNvPr id="6" name="TextBox 5">
            <a:extLst>
              <a:ext uri="{FF2B5EF4-FFF2-40B4-BE49-F238E27FC236}">
                <a16:creationId xmlns:a16="http://schemas.microsoft.com/office/drawing/2014/main" id="{3B4AFAE1-9415-FB82-B44B-2869EAFD4F8D}"/>
              </a:ext>
            </a:extLst>
          </p:cNvPr>
          <p:cNvSpPr txBox="1"/>
          <p:nvPr/>
        </p:nvSpPr>
        <p:spPr>
          <a:xfrm>
            <a:off x="9851296" y="6657945"/>
            <a:ext cx="234070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BY-ND</a:t>
            </a:r>
            <a:r>
              <a:rPr lang="en-US" sz="700">
                <a:solidFill>
                  <a:srgbClr val="FFFFFF"/>
                </a:solidFill>
              </a:rPr>
              <a:t>.</a:t>
            </a:r>
          </a:p>
        </p:txBody>
      </p:sp>
      <p:sp>
        <p:nvSpPr>
          <p:cNvPr id="7" name="Rectangle 6">
            <a:extLst>
              <a:ext uri="{FF2B5EF4-FFF2-40B4-BE49-F238E27FC236}">
                <a16:creationId xmlns:a16="http://schemas.microsoft.com/office/drawing/2014/main" id="{452B5F89-C17B-7C5B-FD80-7FAC586EB946}"/>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black and orange logo&#10;&#10;Description automatically generated">
            <a:extLst>
              <a:ext uri="{FF2B5EF4-FFF2-40B4-BE49-F238E27FC236}">
                <a16:creationId xmlns:a16="http://schemas.microsoft.com/office/drawing/2014/main" id="{BDD7E351-7454-9D70-52B7-5D844B5BFF02}"/>
              </a:ext>
            </a:extLst>
          </p:cNvPr>
          <p:cNvPicPr>
            <a:picLocks noChangeAspect="1"/>
          </p:cNvPicPr>
          <p:nvPr/>
        </p:nvPicPr>
        <p:blipFill>
          <a:blip r:embed="rId5"/>
          <a:stretch>
            <a:fillRect/>
          </a:stretch>
        </p:blipFill>
        <p:spPr>
          <a:xfrm>
            <a:off x="168665" y="326874"/>
            <a:ext cx="381128" cy="679754"/>
          </a:xfrm>
          <a:prstGeom prst="rect">
            <a:avLst/>
          </a:prstGeom>
        </p:spPr>
      </p:pic>
    </p:spTree>
    <p:extLst>
      <p:ext uri="{BB962C8B-B14F-4D97-AF65-F5344CB8AC3E}">
        <p14:creationId xmlns:p14="http://schemas.microsoft.com/office/powerpoint/2010/main" val="1032292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CC2164-56C0-252E-F14A-5EE736A794FC}"/>
              </a:ext>
            </a:extLst>
          </p:cNvPr>
          <p:cNvSpPr>
            <a:spLocks noGrp="1"/>
          </p:cNvSpPr>
          <p:nvPr>
            <p:ph type="title"/>
          </p:nvPr>
        </p:nvSpPr>
        <p:spPr>
          <a:xfrm>
            <a:off x="1193778" y="297193"/>
            <a:ext cx="10168128" cy="1179576"/>
          </a:xfrm>
        </p:spPr>
        <p:txBody>
          <a:bodyPr>
            <a:normAutofit/>
          </a:bodyPr>
          <a:lstStyle/>
          <a:p>
            <a:pPr marL="457200" marR="0">
              <a:spcBef>
                <a:spcPts val="0"/>
              </a:spcBef>
              <a:spcAft>
                <a:spcPts val="0"/>
              </a:spcAft>
            </a:pPr>
            <a:br>
              <a:rPr lang="en-US" sz="2500" kern="100">
                <a:effectLst/>
                <a:latin typeface="Calibri" panose="020F0502020204030204" pitchFamily="34" charset="0"/>
                <a:ea typeface="Calibri" panose="020F0502020204030204" pitchFamily="34" charset="0"/>
                <a:cs typeface="Times New Roman" panose="02020603050405020304" pitchFamily="18" charset="0"/>
              </a:rPr>
            </a:br>
            <a:r>
              <a:rPr lang="en-US" sz="2800" b="1">
                <a:solidFill>
                  <a:srgbClr val="5BC6CC"/>
                </a:solidFill>
                <a:latin typeface="Arial"/>
                <a:cs typeface="Arial"/>
              </a:rPr>
              <a:t> </a:t>
            </a:r>
            <a:br>
              <a:rPr lang="en-US" sz="2500" kern="100">
                <a:effectLst/>
                <a:latin typeface="Calibri" panose="020F0502020204030204" pitchFamily="34" charset="0"/>
                <a:ea typeface="Calibri" panose="020F0502020204030204" pitchFamily="34" charset="0"/>
                <a:cs typeface="Times New Roman" panose="02020603050405020304" pitchFamily="18" charset="0"/>
              </a:rPr>
            </a:br>
            <a:endParaRPr lang="en-US" sz="2500"/>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3DC2C3B9-6016-BE1B-8304-0A96974078B4}"/>
              </a:ext>
            </a:extLst>
          </p:cNvPr>
          <p:cNvGraphicFramePr>
            <a:graphicFrameLocks/>
          </p:cNvGraphicFramePr>
          <p:nvPr>
            <p:extLst>
              <p:ext uri="{D42A27DB-BD31-4B8C-83A1-F6EECF244321}">
                <p14:modId xmlns:p14="http://schemas.microsoft.com/office/powerpoint/2010/main" val="2703517457"/>
              </p:ext>
            </p:extLst>
          </p:nvPr>
        </p:nvGraphicFramePr>
        <p:xfrm>
          <a:off x="952776" y="1388464"/>
          <a:ext cx="10796750" cy="5046156"/>
        </p:xfrm>
        <a:graphic>
          <a:graphicData uri="http://schemas.openxmlformats.org/drawingml/2006/table">
            <a:tbl>
              <a:tblPr firstRow="1" bandRow="1">
                <a:tableStyleId>{21E4AEA4-8DFA-4A89-87EB-49C32662AFE0}</a:tableStyleId>
              </a:tblPr>
              <a:tblGrid>
                <a:gridCol w="394905">
                  <a:extLst>
                    <a:ext uri="{9D8B030D-6E8A-4147-A177-3AD203B41FA5}">
                      <a16:colId xmlns:a16="http://schemas.microsoft.com/office/drawing/2014/main" val="1925429880"/>
                    </a:ext>
                  </a:extLst>
                </a:gridCol>
                <a:gridCol w="3449296">
                  <a:extLst>
                    <a:ext uri="{9D8B030D-6E8A-4147-A177-3AD203B41FA5}">
                      <a16:colId xmlns:a16="http://schemas.microsoft.com/office/drawing/2014/main" val="1775944241"/>
                    </a:ext>
                  </a:extLst>
                </a:gridCol>
                <a:gridCol w="6952549">
                  <a:extLst>
                    <a:ext uri="{9D8B030D-6E8A-4147-A177-3AD203B41FA5}">
                      <a16:colId xmlns:a16="http://schemas.microsoft.com/office/drawing/2014/main" val="2544660407"/>
                    </a:ext>
                  </a:extLst>
                </a:gridCol>
              </a:tblGrid>
              <a:tr h="817033">
                <a:tc>
                  <a:txBody>
                    <a:bodyPr/>
                    <a:lstStyle/>
                    <a:p>
                      <a:endParaRPr lang="en-US"/>
                    </a:p>
                  </a:txBody>
                  <a:tcPr/>
                </a:tc>
                <a:tc>
                  <a:txBody>
                    <a:bodyPr/>
                    <a:lstStyle/>
                    <a:p>
                      <a:pPr algn="l"/>
                      <a:endParaRPr lang="en-US" sz="2400" kern="1200">
                        <a:solidFill>
                          <a:srgbClr val="FFFFFF"/>
                        </a:solidFill>
                        <a:effectLst/>
                        <a:latin typeface="Arial"/>
                        <a:cs typeface="Arial"/>
                      </a:endParaRPr>
                    </a:p>
                    <a:p>
                      <a:pPr lvl="0" algn="l">
                        <a:buNone/>
                      </a:pPr>
                      <a:r>
                        <a:rPr lang="en-US" sz="2400" kern="1200">
                          <a:solidFill>
                            <a:srgbClr val="FFFFFF"/>
                          </a:solidFill>
                          <a:effectLst/>
                          <a:latin typeface="Arial"/>
                          <a:cs typeface="Arial"/>
                        </a:rPr>
                        <a:t>Program Aspect</a:t>
                      </a:r>
                      <a:endParaRPr lang="en-US" sz="2400">
                        <a:solidFill>
                          <a:srgbClr val="FFFFFF"/>
                        </a:solidFill>
                        <a:latin typeface="Arial"/>
                        <a:cs typeface="Arial"/>
                      </a:endParaRPr>
                    </a:p>
                  </a:txBody>
                  <a:tcPr/>
                </a:tc>
                <a:tc>
                  <a:txBody>
                    <a:bodyPr/>
                    <a:lstStyle/>
                    <a:p>
                      <a:pPr fontAlgn="b"/>
                      <a:r>
                        <a:rPr lang="en-US" sz="2400">
                          <a:effectLst/>
                          <a:latin typeface="Arial"/>
                          <a:cs typeface="Arial"/>
                        </a:rPr>
                        <a:t>Questions to Consider</a:t>
                      </a:r>
                    </a:p>
                  </a:txBody>
                  <a:tcPr anchor="b"/>
                </a:tc>
                <a:extLst>
                  <a:ext uri="{0D108BD9-81ED-4DB2-BD59-A6C34878D82A}">
                    <a16:rowId xmlns:a16="http://schemas.microsoft.com/office/drawing/2014/main" val="4076932312"/>
                  </a:ext>
                </a:extLst>
              </a:tr>
              <a:tr h="1930604">
                <a:tc>
                  <a:txBody>
                    <a:bodyPr/>
                    <a:lstStyle/>
                    <a:p>
                      <a:r>
                        <a:rPr lang="en-US"/>
                        <a:t>1</a:t>
                      </a:r>
                    </a:p>
                  </a:txBody>
                  <a:tcPr/>
                </a:tc>
                <a:tc>
                  <a:txBody>
                    <a:bodyPr/>
                    <a:lstStyle/>
                    <a:p>
                      <a:pPr algn="l"/>
                      <a:r>
                        <a:rPr lang="en-US" sz="2000" b="1" kern="1200">
                          <a:solidFill>
                            <a:srgbClr val="000000"/>
                          </a:solidFill>
                          <a:effectLst/>
                          <a:latin typeface="Arial"/>
                          <a:cs typeface="Arial"/>
                        </a:rPr>
                        <a:t>Program Design and Objectives</a:t>
                      </a:r>
                      <a:endParaRPr lang="en-US" sz="2000" b="1">
                        <a:solidFill>
                          <a:srgbClr val="000000"/>
                        </a:solidFill>
                        <a:latin typeface="Arial"/>
                        <a:cs typeface="Arial"/>
                      </a:endParaRPr>
                    </a:p>
                  </a:txBody>
                  <a:tcPr/>
                </a:tc>
                <a:tc>
                  <a:txBody>
                    <a:bodyPr/>
                    <a:lstStyle/>
                    <a:p>
                      <a:pPr marL="285750" indent="-285750">
                        <a:buFont typeface="Arial" panose="020B0604020202020204" pitchFamily="34" charset="0"/>
                        <a:buChar char="•"/>
                      </a:pPr>
                      <a:r>
                        <a:rPr lang="en-US" sz="2000" kern="1200">
                          <a:solidFill>
                            <a:srgbClr val="000000"/>
                          </a:solidFill>
                          <a:effectLst/>
                          <a:latin typeface="Arial"/>
                          <a:cs typeface="Arial"/>
                        </a:rPr>
                        <a:t>Were the agriculture programs designed with a clear understanding of gender-specific needs and challenges?</a:t>
                      </a:r>
                    </a:p>
                    <a:p>
                      <a:pPr marL="285750" indent="-285750">
                        <a:buFont typeface="Arial" panose="020B0604020202020204" pitchFamily="34" charset="0"/>
                        <a:buChar char="•"/>
                      </a:pPr>
                      <a:r>
                        <a:rPr lang="en-US" sz="2000" kern="1200">
                          <a:solidFill>
                            <a:srgbClr val="000000"/>
                          </a:solidFill>
                          <a:effectLst/>
                          <a:latin typeface="Arial"/>
                          <a:cs typeface="Arial"/>
                        </a:rPr>
                        <a:t>Are the program objectives explicitly inclusive of both male and female beneficiaries?</a:t>
                      </a:r>
                      <a:endParaRPr lang="en-US" sz="2000">
                        <a:solidFill>
                          <a:srgbClr val="000000"/>
                        </a:solidFill>
                        <a:latin typeface="Arial"/>
                        <a:cs typeface="Arial"/>
                      </a:endParaRPr>
                    </a:p>
                  </a:txBody>
                  <a:tcPr/>
                </a:tc>
                <a:extLst>
                  <a:ext uri="{0D108BD9-81ED-4DB2-BD59-A6C34878D82A}">
                    <a16:rowId xmlns:a16="http://schemas.microsoft.com/office/drawing/2014/main" val="2234995547"/>
                  </a:ext>
                </a:extLst>
              </a:tr>
              <a:tr h="2292592">
                <a:tc>
                  <a:txBody>
                    <a:bodyPr/>
                    <a:lstStyle/>
                    <a:p>
                      <a:r>
                        <a:rPr lang="en-US"/>
                        <a:t>2</a:t>
                      </a:r>
                    </a:p>
                  </a:txBody>
                  <a:tcPr/>
                </a:tc>
                <a:tc>
                  <a:txBody>
                    <a:bodyPr/>
                    <a:lstStyle/>
                    <a:p>
                      <a:pPr algn="l"/>
                      <a:r>
                        <a:rPr lang="en-US" sz="2000" b="1" kern="1200">
                          <a:solidFill>
                            <a:srgbClr val="000000"/>
                          </a:solidFill>
                          <a:effectLst/>
                          <a:latin typeface="Arial"/>
                          <a:cs typeface="Arial"/>
                        </a:rPr>
                        <a:t>Participation and Inclusivity</a:t>
                      </a:r>
                      <a:endParaRPr lang="en-US" sz="2000" b="1">
                        <a:solidFill>
                          <a:srgbClr val="000000"/>
                        </a:solidFill>
                        <a:latin typeface="Arial"/>
                        <a:cs typeface="Arial"/>
                      </a:endParaRPr>
                    </a:p>
                  </a:txBody>
                  <a:tcPr/>
                </a:tc>
                <a:tc>
                  <a:txBody>
                    <a:bodyPr/>
                    <a:lstStyle/>
                    <a:p>
                      <a:pPr marL="285750" indent="-285750" fontAlgn="base">
                        <a:buFont typeface="Arial" panose="020B0604020202020204" pitchFamily="34" charset="0"/>
                        <a:buChar char="•"/>
                      </a:pPr>
                      <a:r>
                        <a:rPr lang="en-US" sz="2000">
                          <a:effectLst/>
                          <a:latin typeface="Arial"/>
                          <a:cs typeface="Arial"/>
                        </a:rPr>
                        <a:t>Was there a deliberate effort to ensure the active participation of both genders in agriculture program activities?</a:t>
                      </a:r>
                    </a:p>
                    <a:p>
                      <a:pPr marL="285750" indent="-285750" fontAlgn="base">
                        <a:buFont typeface="Arial" panose="020B0604020202020204" pitchFamily="34" charset="0"/>
                        <a:buChar char="•"/>
                      </a:pPr>
                      <a:r>
                        <a:rPr lang="en-US" sz="2000" kern="1200">
                          <a:solidFill>
                            <a:srgbClr val="000000"/>
                          </a:solidFill>
                          <a:effectLst/>
                          <a:latin typeface="Arial"/>
                          <a:cs typeface="Arial"/>
                        </a:rPr>
                        <a:t>Were marginalized or vulnerable groups within each gender considered in the program's outreach?</a:t>
                      </a:r>
                      <a:endParaRPr lang="en-US" sz="2000">
                        <a:solidFill>
                          <a:srgbClr val="000000"/>
                        </a:solidFill>
                        <a:effectLst/>
                        <a:latin typeface="Arial"/>
                        <a:cs typeface="Arial"/>
                      </a:endParaRPr>
                    </a:p>
                  </a:txBody>
                  <a:tcPr anchor="ctr"/>
                </a:tc>
                <a:extLst>
                  <a:ext uri="{0D108BD9-81ED-4DB2-BD59-A6C34878D82A}">
                    <a16:rowId xmlns:a16="http://schemas.microsoft.com/office/drawing/2014/main" val="74536865"/>
                  </a:ext>
                </a:extLst>
              </a:tr>
            </a:tbl>
          </a:graphicData>
        </a:graphic>
      </p:graphicFrame>
      <p:sp>
        <p:nvSpPr>
          <p:cNvPr id="4" name="Slide Number Placeholder 3">
            <a:extLst>
              <a:ext uri="{FF2B5EF4-FFF2-40B4-BE49-F238E27FC236}">
                <a16:creationId xmlns:a16="http://schemas.microsoft.com/office/drawing/2014/main" id="{987E723A-265B-5A04-939D-E4E3C885497E}"/>
              </a:ext>
            </a:extLst>
          </p:cNvPr>
          <p:cNvSpPr>
            <a:spLocks/>
          </p:cNvSpPr>
          <p:nvPr/>
        </p:nvSpPr>
        <p:spPr>
          <a:xfrm>
            <a:off x="10109312" y="6560784"/>
            <a:ext cx="2008246" cy="267301"/>
          </a:xfrm>
          <a:prstGeom prst="rect">
            <a:avLst/>
          </a:prstGeom>
        </p:spPr>
        <p:txBody>
          <a:bodyPr/>
          <a:lstStyle/>
          <a:p>
            <a:pPr defTabSz="667512">
              <a:spcAft>
                <a:spcPts val="600"/>
              </a:spcAft>
            </a:pPr>
            <a:fld id="{69E57DC2-970A-4B3E-BB1C-7A09969E49DF}" type="slidenum">
              <a:rPr lang="en-US" sz="1314" kern="1200" dirty="0">
                <a:solidFill>
                  <a:schemeClr val="tx1"/>
                </a:solidFill>
                <a:latin typeface="+mn-lt"/>
                <a:ea typeface="+mn-ea"/>
                <a:cs typeface="+mn-cs"/>
              </a:rPr>
              <a:pPr defTabSz="667512">
                <a:spcAft>
                  <a:spcPts val="600"/>
                </a:spcAft>
              </a:pPr>
              <a:t>50</a:t>
            </a:fld>
            <a:endParaRPr lang="en-US"/>
          </a:p>
        </p:txBody>
      </p:sp>
      <p:sp>
        <p:nvSpPr>
          <p:cNvPr id="6" name="TextBox 5">
            <a:extLst>
              <a:ext uri="{FF2B5EF4-FFF2-40B4-BE49-F238E27FC236}">
                <a16:creationId xmlns:a16="http://schemas.microsoft.com/office/drawing/2014/main" id="{92A5ED5D-86AA-7247-9148-AFC3DA8FFA2C}"/>
              </a:ext>
            </a:extLst>
          </p:cNvPr>
          <p:cNvSpPr txBox="1"/>
          <p:nvPr/>
        </p:nvSpPr>
        <p:spPr>
          <a:xfrm>
            <a:off x="1087097" y="550441"/>
            <a:ext cx="10168127" cy="584775"/>
          </a:xfrm>
          <a:prstGeom prst="rect">
            <a:avLst/>
          </a:prstGeom>
          <a:noFill/>
        </p:spPr>
        <p:txBody>
          <a:bodyPr wrap="square">
            <a:spAutoFit/>
          </a:bodyPr>
          <a:lstStyle/>
          <a:p>
            <a:r>
              <a:rPr lang="en-US" sz="3200">
                <a:solidFill>
                  <a:srgbClr val="5BC6CC"/>
                </a:solidFill>
                <a:latin typeface="Arial"/>
                <a:cs typeface="Arial"/>
              </a:rPr>
              <a:t>Programs Cycle: Checklist</a:t>
            </a:r>
            <a:endParaRPr lang="en-KE" sz="3200"/>
          </a:p>
        </p:txBody>
      </p:sp>
      <p:sp>
        <p:nvSpPr>
          <p:cNvPr id="3" name="Rectangle 2">
            <a:extLst>
              <a:ext uri="{FF2B5EF4-FFF2-40B4-BE49-F238E27FC236}">
                <a16:creationId xmlns:a16="http://schemas.microsoft.com/office/drawing/2014/main" id="{AFF5F437-5089-2ABB-C26E-F28C6DC2E4D5}"/>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6A0F4A7-39AC-735F-815F-F6F57C126327}"/>
              </a:ext>
            </a:extLst>
          </p:cNvPr>
          <p:cNvPicPr>
            <a:picLocks noChangeAspect="1"/>
          </p:cNvPicPr>
          <p:nvPr/>
        </p:nvPicPr>
        <p:blipFill>
          <a:blip r:embed="rId2"/>
          <a:stretch>
            <a:fillRect/>
          </a:stretch>
        </p:blipFill>
        <p:spPr>
          <a:xfrm>
            <a:off x="43392" y="228659"/>
            <a:ext cx="590550" cy="1057275"/>
          </a:xfrm>
          <a:prstGeom prst="rect">
            <a:avLst/>
          </a:prstGeom>
        </p:spPr>
      </p:pic>
    </p:spTree>
    <p:extLst>
      <p:ext uri="{BB962C8B-B14F-4D97-AF65-F5344CB8AC3E}">
        <p14:creationId xmlns:p14="http://schemas.microsoft.com/office/powerpoint/2010/main" val="3303063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987E723A-265B-5A04-939D-E4E3C885497E}"/>
              </a:ext>
            </a:extLst>
          </p:cNvPr>
          <p:cNvSpPr>
            <a:spLocks noGrp="1"/>
          </p:cNvSpPr>
          <p:nvPr>
            <p:ph type="sldNum" sz="quarter" idx="12"/>
          </p:nvPr>
        </p:nvSpPr>
        <p:spPr>
          <a:xfrm>
            <a:off x="8540496" y="6356350"/>
            <a:ext cx="2743200" cy="365125"/>
          </a:xfrm>
        </p:spPr>
        <p:txBody>
          <a:bodyPr>
            <a:normAutofit/>
          </a:bodyPr>
          <a:lstStyle/>
          <a:p>
            <a:pPr>
              <a:spcAft>
                <a:spcPts val="600"/>
              </a:spcAft>
            </a:pPr>
            <a:fld id="{69E57DC2-970A-4B3E-BB1C-7A09969E49DF}" type="slidenum">
              <a:rPr lang="en-US">
                <a:solidFill>
                  <a:schemeClr val="tx1">
                    <a:lumMod val="50000"/>
                    <a:lumOff val="50000"/>
                  </a:schemeClr>
                </a:solidFill>
              </a:rPr>
              <a:pPr>
                <a:spcAft>
                  <a:spcPts val="600"/>
                </a:spcAft>
              </a:pPr>
              <a:t>51</a:t>
            </a:fld>
            <a:endParaRPr lang="en-US">
              <a:solidFill>
                <a:schemeClr val="tx1">
                  <a:lumMod val="50000"/>
                  <a:lumOff val="50000"/>
                </a:schemeClr>
              </a:solidFill>
            </a:endParaRPr>
          </a:p>
        </p:txBody>
      </p:sp>
      <p:graphicFrame>
        <p:nvGraphicFramePr>
          <p:cNvPr id="5" name="Content Placeholder 4">
            <a:extLst>
              <a:ext uri="{FF2B5EF4-FFF2-40B4-BE49-F238E27FC236}">
                <a16:creationId xmlns:a16="http://schemas.microsoft.com/office/drawing/2014/main" id="{3DC2C3B9-6016-BE1B-8304-0A96974078B4}"/>
              </a:ext>
            </a:extLst>
          </p:cNvPr>
          <p:cNvGraphicFramePr>
            <a:graphicFrameLocks noGrp="1"/>
          </p:cNvGraphicFramePr>
          <p:nvPr>
            <p:ph idx="1"/>
            <p:extLst>
              <p:ext uri="{D42A27DB-BD31-4B8C-83A1-F6EECF244321}">
                <p14:modId xmlns:p14="http://schemas.microsoft.com/office/powerpoint/2010/main" val="1218860035"/>
              </p:ext>
            </p:extLst>
          </p:nvPr>
        </p:nvGraphicFramePr>
        <p:xfrm>
          <a:off x="889251" y="1681072"/>
          <a:ext cx="10907950" cy="4423091"/>
        </p:xfrm>
        <a:graphic>
          <a:graphicData uri="http://schemas.openxmlformats.org/drawingml/2006/table">
            <a:tbl>
              <a:tblPr firstRow="1" bandRow="1">
                <a:tableStyleId>{21E4AEA4-8DFA-4A89-87EB-49C32662AFE0}</a:tableStyleId>
              </a:tblPr>
              <a:tblGrid>
                <a:gridCol w="528999">
                  <a:extLst>
                    <a:ext uri="{9D8B030D-6E8A-4147-A177-3AD203B41FA5}">
                      <a16:colId xmlns:a16="http://schemas.microsoft.com/office/drawing/2014/main" val="1925429880"/>
                    </a:ext>
                  </a:extLst>
                </a:gridCol>
                <a:gridCol w="2626755">
                  <a:extLst>
                    <a:ext uri="{9D8B030D-6E8A-4147-A177-3AD203B41FA5}">
                      <a16:colId xmlns:a16="http://schemas.microsoft.com/office/drawing/2014/main" val="1775944241"/>
                    </a:ext>
                  </a:extLst>
                </a:gridCol>
                <a:gridCol w="7752196">
                  <a:extLst>
                    <a:ext uri="{9D8B030D-6E8A-4147-A177-3AD203B41FA5}">
                      <a16:colId xmlns:a16="http://schemas.microsoft.com/office/drawing/2014/main" val="2544660407"/>
                    </a:ext>
                  </a:extLst>
                </a:gridCol>
              </a:tblGrid>
              <a:tr h="561443">
                <a:tc>
                  <a:txBody>
                    <a:bodyPr/>
                    <a:lstStyle/>
                    <a:p>
                      <a:endParaRPr lang="en-US" sz="2400"/>
                    </a:p>
                  </a:txBody>
                  <a:tcPr marL="102025" marR="102025" marT="51012" marB="51012"/>
                </a:tc>
                <a:tc>
                  <a:txBody>
                    <a:bodyPr/>
                    <a:lstStyle/>
                    <a:p>
                      <a:r>
                        <a:rPr lang="en-US" sz="2400" kern="1200">
                          <a:solidFill>
                            <a:srgbClr val="FFFFFF"/>
                          </a:solidFill>
                          <a:effectLst/>
                          <a:latin typeface="Arial" panose="020B0604020202020204" pitchFamily="34" charset="0"/>
                          <a:cs typeface="Arial" panose="020B0604020202020204" pitchFamily="34" charset="0"/>
                        </a:rPr>
                        <a:t>Program Aspect</a:t>
                      </a:r>
                      <a:endParaRPr lang="en-US" sz="2400">
                        <a:solidFill>
                          <a:srgbClr val="FFFFFF"/>
                        </a:solidFill>
                        <a:latin typeface="Arial" panose="020B0604020202020204" pitchFamily="34" charset="0"/>
                        <a:cs typeface="Arial" panose="020B0604020202020204" pitchFamily="34" charset="0"/>
                      </a:endParaRPr>
                    </a:p>
                  </a:txBody>
                  <a:tcPr marL="102025" marR="102025" marT="51012" marB="51012"/>
                </a:tc>
                <a:tc>
                  <a:txBody>
                    <a:bodyPr/>
                    <a:lstStyle/>
                    <a:p>
                      <a:pPr algn="l" fontAlgn="b"/>
                      <a:r>
                        <a:rPr lang="en-US" sz="2400">
                          <a:effectLst/>
                          <a:latin typeface="Arial" panose="020B0604020202020204" pitchFamily="34" charset="0"/>
                          <a:cs typeface="Arial" panose="020B0604020202020204" pitchFamily="34" charset="0"/>
                        </a:rPr>
                        <a:t>Questions to Consider</a:t>
                      </a:r>
                    </a:p>
                  </a:txBody>
                  <a:tcPr marL="102025" marR="102025" marT="51012" marB="51012" anchor="b"/>
                </a:tc>
                <a:extLst>
                  <a:ext uri="{0D108BD9-81ED-4DB2-BD59-A6C34878D82A}">
                    <a16:rowId xmlns:a16="http://schemas.microsoft.com/office/drawing/2014/main" val="4076932312"/>
                  </a:ext>
                </a:extLst>
              </a:tr>
              <a:tr h="1878417">
                <a:tc>
                  <a:txBody>
                    <a:bodyPr/>
                    <a:lstStyle/>
                    <a:p>
                      <a:r>
                        <a:rPr lang="en-US" sz="2400"/>
                        <a:t>3</a:t>
                      </a:r>
                    </a:p>
                  </a:txBody>
                  <a:tcPr marL="102025" marR="102025" marT="51012" marB="51012"/>
                </a:tc>
                <a:tc>
                  <a:txBody>
                    <a:bodyPr/>
                    <a:lstStyle/>
                    <a:p>
                      <a:pPr algn="just"/>
                      <a:r>
                        <a:rPr lang="en-US" sz="2400" kern="1200">
                          <a:solidFill>
                            <a:srgbClr val="000000"/>
                          </a:solidFill>
                          <a:effectLst/>
                          <a:latin typeface="Arial" panose="020B0604020202020204" pitchFamily="34" charset="0"/>
                          <a:cs typeface="Arial" panose="020B0604020202020204" pitchFamily="34" charset="0"/>
                        </a:rPr>
                        <a:t>Access to Agricultural Resources</a:t>
                      </a:r>
                      <a:endParaRPr lang="en-US" sz="2400">
                        <a:solidFill>
                          <a:srgbClr val="000000"/>
                        </a:solidFill>
                        <a:latin typeface="Arial" panose="020B0604020202020204" pitchFamily="34" charset="0"/>
                        <a:cs typeface="Arial" panose="020B0604020202020204" pitchFamily="34" charset="0"/>
                      </a:endParaRPr>
                    </a:p>
                  </a:txBody>
                  <a:tcPr marL="102025" marR="102025" marT="51012" marB="51012"/>
                </a:tc>
                <a:tc>
                  <a:txBody>
                    <a:bodyPr/>
                    <a:lstStyle/>
                    <a:p>
                      <a:pPr marL="285750" indent="-285750" algn="l">
                        <a:buFont typeface="Arial" panose="020B0604020202020204" pitchFamily="34" charset="0"/>
                        <a:buChar char="•"/>
                      </a:pPr>
                      <a:r>
                        <a:rPr lang="en-US" sz="2400" kern="1200">
                          <a:solidFill>
                            <a:srgbClr val="000000"/>
                          </a:solidFill>
                          <a:effectLst/>
                          <a:latin typeface="Arial" panose="020B0604020202020204" pitchFamily="34" charset="0"/>
                          <a:cs typeface="Arial" panose="020B0604020202020204" pitchFamily="34" charset="0"/>
                        </a:rPr>
                        <a:t>Were agricultural resources (land, seeds, fertilizers, etc.) equally accessible to male and female beneficiaries?</a:t>
                      </a:r>
                    </a:p>
                    <a:p>
                      <a:pPr marL="285750" indent="-285750" algn="l">
                        <a:buFont typeface="Arial" panose="020B0604020202020204" pitchFamily="34" charset="0"/>
                        <a:buChar char="•"/>
                      </a:pPr>
                      <a:r>
                        <a:rPr lang="en-US" sz="2400" kern="1200">
                          <a:solidFill>
                            <a:srgbClr val="000000"/>
                          </a:solidFill>
                          <a:effectLst/>
                          <a:latin typeface="Arial" panose="020B0604020202020204" pitchFamily="34" charset="0"/>
                          <a:cs typeface="Arial" panose="020B0604020202020204" pitchFamily="34" charset="0"/>
                        </a:rPr>
                        <a:t>Were there any observed gender-based barriers to accessing agricultural resources?</a:t>
                      </a:r>
                      <a:endParaRPr lang="en-US" sz="2400">
                        <a:solidFill>
                          <a:srgbClr val="000000"/>
                        </a:solidFill>
                        <a:latin typeface="Arial" panose="020B0604020202020204" pitchFamily="34" charset="0"/>
                        <a:cs typeface="Arial" panose="020B0604020202020204" pitchFamily="34" charset="0"/>
                      </a:endParaRPr>
                    </a:p>
                  </a:txBody>
                  <a:tcPr marL="102025" marR="102025" marT="51012" marB="51012"/>
                </a:tc>
                <a:extLst>
                  <a:ext uri="{0D108BD9-81ED-4DB2-BD59-A6C34878D82A}">
                    <a16:rowId xmlns:a16="http://schemas.microsoft.com/office/drawing/2014/main" val="278044396"/>
                  </a:ext>
                </a:extLst>
              </a:tr>
              <a:tr h="1878417">
                <a:tc>
                  <a:txBody>
                    <a:bodyPr/>
                    <a:lstStyle/>
                    <a:p>
                      <a:r>
                        <a:rPr lang="en-US" sz="2400"/>
                        <a:t>4</a:t>
                      </a:r>
                    </a:p>
                  </a:txBody>
                  <a:tcPr marL="102025" marR="102025" marT="51012" marB="51012"/>
                </a:tc>
                <a:tc>
                  <a:txBody>
                    <a:bodyPr/>
                    <a:lstStyle/>
                    <a:p>
                      <a:pPr algn="just"/>
                      <a:r>
                        <a:rPr lang="en-US" sz="2400" kern="1200">
                          <a:solidFill>
                            <a:srgbClr val="000000"/>
                          </a:solidFill>
                          <a:effectLst/>
                          <a:latin typeface="Arial" panose="020B0604020202020204" pitchFamily="34" charset="0"/>
                          <a:cs typeface="Arial" panose="020B0604020202020204" pitchFamily="34" charset="0"/>
                        </a:rPr>
                        <a:t>Training and Capacity Building</a:t>
                      </a:r>
                      <a:endParaRPr lang="en-US" sz="2400">
                        <a:solidFill>
                          <a:srgbClr val="000000"/>
                        </a:solidFill>
                        <a:latin typeface="Arial" panose="020B0604020202020204" pitchFamily="34" charset="0"/>
                        <a:cs typeface="Arial" panose="020B0604020202020204" pitchFamily="34" charset="0"/>
                      </a:endParaRPr>
                    </a:p>
                  </a:txBody>
                  <a:tcPr marL="102025" marR="102025" marT="51012" marB="51012"/>
                </a:tc>
                <a:tc>
                  <a:txBody>
                    <a:bodyPr/>
                    <a:lstStyle/>
                    <a:p>
                      <a:pPr marL="285750" indent="-285750">
                        <a:buFont typeface="Arial" panose="020B0604020202020204" pitchFamily="34" charset="0"/>
                        <a:buChar char="•"/>
                      </a:pPr>
                      <a:r>
                        <a:rPr lang="en-US" sz="2400" kern="1200">
                          <a:solidFill>
                            <a:srgbClr val="000000"/>
                          </a:solidFill>
                          <a:effectLst/>
                          <a:latin typeface="Arial" panose="020B0604020202020204" pitchFamily="34" charset="0"/>
                          <a:cs typeface="Arial" panose="020B0604020202020204" pitchFamily="34" charset="0"/>
                        </a:rPr>
                        <a:t>Were agricultural program benefits and impacts measured separately for male and female beneficiaries?</a:t>
                      </a:r>
                    </a:p>
                    <a:p>
                      <a:pPr marL="285750" indent="-285750">
                        <a:buFont typeface="Arial" panose="020B0604020202020204" pitchFamily="34" charset="0"/>
                        <a:buChar char="•"/>
                      </a:pPr>
                      <a:r>
                        <a:rPr lang="en-US" sz="2400" kern="1200">
                          <a:solidFill>
                            <a:srgbClr val="000000"/>
                          </a:solidFill>
                          <a:effectLst/>
                          <a:latin typeface="Arial" panose="020B0604020202020204" pitchFamily="34" charset="0"/>
                          <a:cs typeface="Arial" panose="020B0604020202020204" pitchFamily="34" charset="0"/>
                        </a:rPr>
                        <a:t>Were there any gender-based disparities in the outcomes of the agriculture programs?</a:t>
                      </a:r>
                      <a:endParaRPr lang="en-US" sz="2400">
                        <a:solidFill>
                          <a:srgbClr val="000000"/>
                        </a:solidFill>
                        <a:latin typeface="Arial" panose="020B0604020202020204" pitchFamily="34" charset="0"/>
                        <a:cs typeface="Arial" panose="020B0604020202020204" pitchFamily="34" charset="0"/>
                      </a:endParaRPr>
                    </a:p>
                  </a:txBody>
                  <a:tcPr marL="102025" marR="102025" marT="51012" marB="51012"/>
                </a:tc>
                <a:extLst>
                  <a:ext uri="{0D108BD9-81ED-4DB2-BD59-A6C34878D82A}">
                    <a16:rowId xmlns:a16="http://schemas.microsoft.com/office/drawing/2014/main" val="1108559298"/>
                  </a:ext>
                </a:extLst>
              </a:tr>
            </a:tbl>
          </a:graphicData>
        </a:graphic>
      </p:graphicFrame>
      <p:sp>
        <p:nvSpPr>
          <p:cNvPr id="7" name="TextBox 6">
            <a:extLst>
              <a:ext uri="{FF2B5EF4-FFF2-40B4-BE49-F238E27FC236}">
                <a16:creationId xmlns:a16="http://schemas.microsoft.com/office/drawing/2014/main" id="{42F84A6A-7BCC-46B5-D90F-5084D2D22430}"/>
              </a:ext>
            </a:extLst>
          </p:cNvPr>
          <p:cNvSpPr txBox="1"/>
          <p:nvPr/>
        </p:nvSpPr>
        <p:spPr>
          <a:xfrm>
            <a:off x="2216343" y="649331"/>
            <a:ext cx="6098058" cy="584775"/>
          </a:xfrm>
          <a:prstGeom prst="rect">
            <a:avLst/>
          </a:prstGeom>
          <a:noFill/>
        </p:spPr>
        <p:txBody>
          <a:bodyPr wrap="square">
            <a:spAutoFit/>
          </a:bodyPr>
          <a:lstStyle/>
          <a:p>
            <a:r>
              <a:rPr lang="en-US" sz="3200">
                <a:solidFill>
                  <a:srgbClr val="5BC6CC"/>
                </a:solidFill>
                <a:latin typeface="Arial"/>
                <a:cs typeface="Arial"/>
              </a:rPr>
              <a:t>Programs Cycle: Checklist</a:t>
            </a:r>
            <a:endParaRPr lang="en-KE" sz="3200"/>
          </a:p>
        </p:txBody>
      </p:sp>
      <p:sp>
        <p:nvSpPr>
          <p:cNvPr id="2" name="Rectangle 1">
            <a:extLst>
              <a:ext uri="{FF2B5EF4-FFF2-40B4-BE49-F238E27FC236}">
                <a16:creationId xmlns:a16="http://schemas.microsoft.com/office/drawing/2014/main" id="{B452B499-D677-8496-213C-0F883852D862}"/>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A4AEA50-1B12-DF88-5250-F2F569A5AACE}"/>
              </a:ext>
            </a:extLst>
          </p:cNvPr>
          <p:cNvSpPr txBox="1"/>
          <p:nvPr/>
        </p:nvSpPr>
        <p:spPr>
          <a:xfrm rot="5400000">
            <a:off x="-2763171" y="3305310"/>
            <a:ext cx="6222670" cy="276999"/>
          </a:xfrm>
          <a:prstGeom prst="rect">
            <a:avLst/>
          </a:prstGeom>
          <a:noFill/>
        </p:spPr>
        <p:txBody>
          <a:bodyPr wrap="square" rtlCol="0">
            <a:spAutoFit/>
          </a:bodyPr>
          <a:lstStyle/>
          <a:p>
            <a:r>
              <a:rPr lang="en-US" sz="1200">
                <a:solidFill>
                  <a:schemeClr val="accent2"/>
                </a:solidFill>
              </a:rPr>
              <a:t>Tanager</a:t>
            </a:r>
          </a:p>
        </p:txBody>
      </p:sp>
    </p:spTree>
    <p:extLst>
      <p:ext uri="{BB962C8B-B14F-4D97-AF65-F5344CB8AC3E}">
        <p14:creationId xmlns:p14="http://schemas.microsoft.com/office/powerpoint/2010/main" val="2323520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5105D448-4A6C-48A3-8C3C-71AF58F3E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025579F-C5D8-43BE-AF84-3E66A482C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544415"/>
          </a:xfrm>
          <a:prstGeom prst="rect">
            <a:avLst/>
          </a:prstGeom>
          <a:ln>
            <a:noFill/>
          </a:ln>
          <a:effectLst>
            <a:outerShdw blurRad="203200" dist="88900" dir="5460000" sx="95000" sy="95000" algn="t" rotWithShape="0">
              <a:srgbClr val="000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BA19C4A-E3C9-A2B0-93E8-4C56B4750E83}"/>
              </a:ext>
            </a:extLst>
          </p:cNvPr>
          <p:cNvSpPr>
            <a:spLocks noGrp="1"/>
          </p:cNvSpPr>
          <p:nvPr>
            <p:ph type="sldNum" sz="quarter" idx="12"/>
          </p:nvPr>
        </p:nvSpPr>
        <p:spPr>
          <a:xfrm>
            <a:off x="8732520" y="6356350"/>
            <a:ext cx="3207488" cy="365125"/>
          </a:xfrm>
        </p:spPr>
        <p:txBody>
          <a:bodyPr>
            <a:normAutofit/>
          </a:bodyPr>
          <a:lstStyle/>
          <a:p>
            <a:pPr>
              <a:spcAft>
                <a:spcPts val="600"/>
              </a:spcAft>
            </a:pPr>
            <a:fld id="{69E57DC2-970A-4B3E-BB1C-7A09969E49DF}" type="slidenum">
              <a:rPr lang="en-US">
                <a:solidFill>
                  <a:schemeClr val="tx1"/>
                </a:solidFill>
              </a:rPr>
              <a:pPr>
                <a:spcAft>
                  <a:spcPts val="600"/>
                </a:spcAft>
              </a:pPr>
              <a:t>52</a:t>
            </a:fld>
            <a:endParaRPr lang="en-US">
              <a:solidFill>
                <a:schemeClr val="tx1"/>
              </a:solidFill>
            </a:endParaRPr>
          </a:p>
        </p:txBody>
      </p:sp>
      <p:graphicFrame>
        <p:nvGraphicFramePr>
          <p:cNvPr id="5" name="Content Placeholder 4">
            <a:extLst>
              <a:ext uri="{FF2B5EF4-FFF2-40B4-BE49-F238E27FC236}">
                <a16:creationId xmlns:a16="http://schemas.microsoft.com/office/drawing/2014/main" id="{F5C45293-5C18-E046-7D20-076A5935EAA2}"/>
              </a:ext>
            </a:extLst>
          </p:cNvPr>
          <p:cNvGraphicFramePr>
            <a:graphicFrameLocks noGrp="1"/>
          </p:cNvGraphicFramePr>
          <p:nvPr>
            <p:ph idx="1"/>
            <p:extLst>
              <p:ext uri="{D42A27DB-BD31-4B8C-83A1-F6EECF244321}">
                <p14:modId xmlns:p14="http://schemas.microsoft.com/office/powerpoint/2010/main" val="486575789"/>
              </p:ext>
            </p:extLst>
          </p:nvPr>
        </p:nvGraphicFramePr>
        <p:xfrm>
          <a:off x="877172" y="1615479"/>
          <a:ext cx="10860346" cy="4660133"/>
        </p:xfrm>
        <a:graphic>
          <a:graphicData uri="http://schemas.openxmlformats.org/drawingml/2006/table">
            <a:tbl>
              <a:tblPr firstRow="1" bandRow="1">
                <a:tableStyleId>{21E4AEA4-8DFA-4A89-87EB-49C32662AFE0}</a:tableStyleId>
              </a:tblPr>
              <a:tblGrid>
                <a:gridCol w="421969">
                  <a:extLst>
                    <a:ext uri="{9D8B030D-6E8A-4147-A177-3AD203B41FA5}">
                      <a16:colId xmlns:a16="http://schemas.microsoft.com/office/drawing/2014/main" val="2170112679"/>
                    </a:ext>
                  </a:extLst>
                </a:gridCol>
                <a:gridCol w="2999955">
                  <a:extLst>
                    <a:ext uri="{9D8B030D-6E8A-4147-A177-3AD203B41FA5}">
                      <a16:colId xmlns:a16="http://schemas.microsoft.com/office/drawing/2014/main" val="3490560488"/>
                    </a:ext>
                  </a:extLst>
                </a:gridCol>
                <a:gridCol w="7438422">
                  <a:extLst>
                    <a:ext uri="{9D8B030D-6E8A-4147-A177-3AD203B41FA5}">
                      <a16:colId xmlns:a16="http://schemas.microsoft.com/office/drawing/2014/main" val="3413928281"/>
                    </a:ext>
                  </a:extLst>
                </a:gridCol>
              </a:tblGrid>
              <a:tr h="556000">
                <a:tc>
                  <a:txBody>
                    <a:bodyPr/>
                    <a:lstStyle/>
                    <a:p>
                      <a:endParaRPr lang="en-US" sz="2400">
                        <a:solidFill>
                          <a:srgbClr val="000000"/>
                        </a:solidFill>
                      </a:endParaRPr>
                    </a:p>
                  </a:txBody>
                  <a:tcPr marL="87691" marR="87691" marT="43845" marB="43845"/>
                </a:tc>
                <a:tc>
                  <a:txBody>
                    <a:bodyPr/>
                    <a:lstStyle/>
                    <a:p>
                      <a:endParaRPr lang="en-US" sz="2400">
                        <a:solidFill>
                          <a:srgbClr val="000000"/>
                        </a:solidFill>
                      </a:endParaRPr>
                    </a:p>
                  </a:txBody>
                  <a:tcPr marL="87691" marR="87691" marT="43845" marB="43845"/>
                </a:tc>
                <a:tc>
                  <a:txBody>
                    <a:bodyPr/>
                    <a:lstStyle/>
                    <a:p>
                      <a:pPr algn="just"/>
                      <a:r>
                        <a:rPr lang="en-US" sz="2800"/>
                        <a:t>Checklist</a:t>
                      </a:r>
                      <a:r>
                        <a:rPr lang="en-US" sz="2400"/>
                        <a:t> </a:t>
                      </a:r>
                    </a:p>
                  </a:txBody>
                  <a:tcPr marL="87691" marR="87691" marT="43845" marB="43845"/>
                </a:tc>
                <a:extLst>
                  <a:ext uri="{0D108BD9-81ED-4DB2-BD59-A6C34878D82A}">
                    <a16:rowId xmlns:a16="http://schemas.microsoft.com/office/drawing/2014/main" val="4249477785"/>
                  </a:ext>
                </a:extLst>
              </a:tr>
              <a:tr h="2072365">
                <a:tc>
                  <a:txBody>
                    <a:bodyPr/>
                    <a:lstStyle/>
                    <a:p>
                      <a:r>
                        <a:rPr lang="en-US" sz="2400">
                          <a:solidFill>
                            <a:srgbClr val="000000"/>
                          </a:solidFill>
                        </a:rPr>
                        <a:t>5</a:t>
                      </a:r>
                    </a:p>
                  </a:txBody>
                  <a:tcPr marL="87691" marR="87691" marT="43845" marB="43845"/>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kern="1200">
                          <a:solidFill>
                            <a:srgbClr val="000000"/>
                          </a:solidFill>
                          <a:effectLst/>
                          <a:latin typeface="Arial" panose="020B0604020202020204" pitchFamily="34" charset="0"/>
                          <a:cs typeface="Arial" panose="020B0604020202020204" pitchFamily="34" charset="0"/>
                        </a:rPr>
                        <a:t>Economic Empowerment</a:t>
                      </a:r>
                      <a:endParaRPr lang="en-US" sz="2400">
                        <a:solidFill>
                          <a:srgbClr val="000000"/>
                        </a:solidFill>
                        <a:latin typeface="Arial" panose="020B0604020202020204" pitchFamily="34" charset="0"/>
                        <a:cs typeface="Arial" panose="020B0604020202020204" pitchFamily="34" charset="0"/>
                      </a:endParaRPr>
                    </a:p>
                    <a:p>
                      <a:endParaRPr lang="en-US" sz="2400">
                        <a:solidFill>
                          <a:srgbClr val="000000"/>
                        </a:solidFill>
                        <a:latin typeface="Arial" panose="020B0604020202020204" pitchFamily="34" charset="0"/>
                        <a:cs typeface="Arial" panose="020B0604020202020204" pitchFamily="34" charset="0"/>
                      </a:endParaRPr>
                    </a:p>
                  </a:txBody>
                  <a:tcPr marL="87691" marR="87691" marT="43845" marB="43845"/>
                </a:tc>
                <a:tc>
                  <a:txBody>
                    <a:bodyPr/>
                    <a:lstStyle/>
                    <a:p>
                      <a:pPr algn="just"/>
                      <a:r>
                        <a:rPr lang="en-US" sz="2400" kern="1200">
                          <a:solidFill>
                            <a:srgbClr val="000000"/>
                          </a:solidFill>
                          <a:effectLst/>
                          <a:latin typeface="Arial" panose="020B0604020202020204" pitchFamily="34" charset="0"/>
                          <a:cs typeface="Arial" panose="020B0604020202020204" pitchFamily="34" charset="0"/>
                        </a:rPr>
                        <a:t>- Did the agriculture programs contribute to economic empowerment for both male and female participants?</a:t>
                      </a:r>
                    </a:p>
                    <a:p>
                      <a:pPr algn="just"/>
                      <a:r>
                        <a:rPr lang="en-US" sz="2400" kern="1200">
                          <a:solidFill>
                            <a:srgbClr val="000000"/>
                          </a:solidFill>
                          <a:effectLst/>
                          <a:latin typeface="Arial" panose="020B0604020202020204" pitchFamily="34" charset="0"/>
                          <a:cs typeface="Arial" panose="020B0604020202020204" pitchFamily="34" charset="0"/>
                        </a:rPr>
                        <a:t>- Were there mechanisms in place to address any gender-based disparities in income or economic opportunities within the agriculture sector?</a:t>
                      </a:r>
                      <a:endParaRPr lang="en-US" sz="2400">
                        <a:solidFill>
                          <a:srgbClr val="000000"/>
                        </a:solidFill>
                        <a:latin typeface="Arial" panose="020B0604020202020204" pitchFamily="34" charset="0"/>
                        <a:cs typeface="Arial" panose="020B0604020202020204" pitchFamily="34" charset="0"/>
                      </a:endParaRPr>
                    </a:p>
                  </a:txBody>
                  <a:tcPr marL="87691" marR="87691" marT="43845" marB="43845"/>
                </a:tc>
                <a:extLst>
                  <a:ext uri="{0D108BD9-81ED-4DB2-BD59-A6C34878D82A}">
                    <a16:rowId xmlns:a16="http://schemas.microsoft.com/office/drawing/2014/main" val="1873428804"/>
                  </a:ext>
                </a:extLst>
              </a:tr>
              <a:tr h="2031768">
                <a:tc>
                  <a:txBody>
                    <a:bodyPr/>
                    <a:lstStyle/>
                    <a:p>
                      <a:r>
                        <a:rPr lang="en-US" sz="2400"/>
                        <a:t>6</a:t>
                      </a:r>
                    </a:p>
                  </a:txBody>
                  <a:tcPr marL="87691" marR="87691" marT="43845" marB="43845"/>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kern="1200">
                          <a:solidFill>
                            <a:srgbClr val="000000"/>
                          </a:solidFill>
                          <a:effectLst/>
                          <a:latin typeface="Arial" panose="020B0604020202020204" pitchFamily="34" charset="0"/>
                          <a:cs typeface="Arial" panose="020B0604020202020204" pitchFamily="34" charset="0"/>
                        </a:rPr>
                        <a:t>Health and Safety in Agriculture</a:t>
                      </a:r>
                      <a:endParaRPr lang="en-US" sz="2400">
                        <a:solidFill>
                          <a:srgbClr val="000000"/>
                        </a:solidFill>
                        <a:latin typeface="Arial" panose="020B0604020202020204" pitchFamily="34" charset="0"/>
                        <a:cs typeface="Arial" panose="020B0604020202020204" pitchFamily="34" charset="0"/>
                      </a:endParaRPr>
                    </a:p>
                    <a:p>
                      <a:endParaRPr lang="en-US" sz="2400">
                        <a:latin typeface="Arial" panose="020B0604020202020204" pitchFamily="34" charset="0"/>
                        <a:cs typeface="Arial" panose="020B0604020202020204" pitchFamily="34" charset="0"/>
                      </a:endParaRPr>
                    </a:p>
                  </a:txBody>
                  <a:tcPr marL="87691" marR="87691" marT="43845" marB="43845"/>
                </a:tc>
                <a:tc>
                  <a:txBody>
                    <a:bodyPr/>
                    <a:lstStyle/>
                    <a:p>
                      <a:pPr algn="just"/>
                      <a:r>
                        <a:rPr lang="en-US" sz="2400" kern="1200">
                          <a:solidFill>
                            <a:srgbClr val="000000"/>
                          </a:solidFill>
                          <a:effectLst/>
                          <a:latin typeface="Arial" panose="020B0604020202020204" pitchFamily="34" charset="0"/>
                          <a:cs typeface="Arial" panose="020B0604020202020204" pitchFamily="34" charset="0"/>
                        </a:rPr>
                        <a:t>- Were health and safety measures in agriculture activities designed to address gender-specific needs?</a:t>
                      </a:r>
                    </a:p>
                    <a:p>
                      <a:pPr algn="just"/>
                      <a:r>
                        <a:rPr lang="en-US" sz="2400" kern="1200">
                          <a:solidFill>
                            <a:srgbClr val="000000"/>
                          </a:solidFill>
                          <a:effectLst/>
                          <a:latin typeface="Arial" panose="020B0604020202020204" pitchFamily="34" charset="0"/>
                          <a:cs typeface="Arial" panose="020B0604020202020204" pitchFamily="34" charset="0"/>
                        </a:rPr>
                        <a:t>- Were there measures to ensure the reproductive health and safety of both male and female participants in agriculture programs?</a:t>
                      </a:r>
                      <a:endParaRPr lang="en-US" sz="2400">
                        <a:solidFill>
                          <a:srgbClr val="000000"/>
                        </a:solidFill>
                        <a:latin typeface="Arial" panose="020B0604020202020204" pitchFamily="34" charset="0"/>
                        <a:cs typeface="Arial" panose="020B0604020202020204" pitchFamily="34" charset="0"/>
                      </a:endParaRPr>
                    </a:p>
                  </a:txBody>
                  <a:tcPr marL="87691" marR="87691" marT="43845" marB="43845"/>
                </a:tc>
                <a:extLst>
                  <a:ext uri="{0D108BD9-81ED-4DB2-BD59-A6C34878D82A}">
                    <a16:rowId xmlns:a16="http://schemas.microsoft.com/office/drawing/2014/main" val="50082582"/>
                  </a:ext>
                </a:extLst>
              </a:tr>
            </a:tbl>
          </a:graphicData>
        </a:graphic>
      </p:graphicFrame>
      <p:sp>
        <p:nvSpPr>
          <p:cNvPr id="7" name="TextBox 6">
            <a:extLst>
              <a:ext uri="{FF2B5EF4-FFF2-40B4-BE49-F238E27FC236}">
                <a16:creationId xmlns:a16="http://schemas.microsoft.com/office/drawing/2014/main" id="{71018C09-0DB9-E48D-FA8A-38F619A548C1}"/>
              </a:ext>
            </a:extLst>
          </p:cNvPr>
          <p:cNvSpPr txBox="1"/>
          <p:nvPr/>
        </p:nvSpPr>
        <p:spPr>
          <a:xfrm>
            <a:off x="2216343" y="649331"/>
            <a:ext cx="6098058" cy="584775"/>
          </a:xfrm>
          <a:prstGeom prst="rect">
            <a:avLst/>
          </a:prstGeom>
          <a:noFill/>
        </p:spPr>
        <p:txBody>
          <a:bodyPr wrap="square">
            <a:spAutoFit/>
          </a:bodyPr>
          <a:lstStyle/>
          <a:p>
            <a:r>
              <a:rPr lang="en-US" sz="3200">
                <a:solidFill>
                  <a:srgbClr val="5BC6CC"/>
                </a:solidFill>
                <a:latin typeface="Arial"/>
                <a:cs typeface="Arial"/>
              </a:rPr>
              <a:t>Programs Cycle: Checklist</a:t>
            </a:r>
            <a:endParaRPr lang="en-KE" sz="3200"/>
          </a:p>
        </p:txBody>
      </p:sp>
      <p:sp>
        <p:nvSpPr>
          <p:cNvPr id="2" name="Rectangle 1">
            <a:extLst>
              <a:ext uri="{FF2B5EF4-FFF2-40B4-BE49-F238E27FC236}">
                <a16:creationId xmlns:a16="http://schemas.microsoft.com/office/drawing/2014/main" id="{3D472C8A-EDF4-1C90-08A8-207FF40D7EC3}"/>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0A67F0-3285-8854-1A93-FEA4C56E5D41}"/>
              </a:ext>
            </a:extLst>
          </p:cNvPr>
          <p:cNvSpPr txBox="1"/>
          <p:nvPr/>
        </p:nvSpPr>
        <p:spPr>
          <a:xfrm rot="5400000">
            <a:off x="-2763171" y="3305310"/>
            <a:ext cx="6222670" cy="276999"/>
          </a:xfrm>
          <a:prstGeom prst="rect">
            <a:avLst/>
          </a:prstGeom>
          <a:noFill/>
        </p:spPr>
        <p:txBody>
          <a:bodyPr wrap="square" rtlCol="0">
            <a:spAutoFit/>
          </a:bodyPr>
          <a:lstStyle/>
          <a:p>
            <a:r>
              <a:rPr lang="en-US" sz="1200">
                <a:solidFill>
                  <a:schemeClr val="accent2"/>
                </a:solidFill>
              </a:rPr>
              <a:t>Tanager</a:t>
            </a:r>
          </a:p>
        </p:txBody>
      </p:sp>
    </p:spTree>
    <p:extLst>
      <p:ext uri="{BB962C8B-B14F-4D97-AF65-F5344CB8AC3E}">
        <p14:creationId xmlns:p14="http://schemas.microsoft.com/office/powerpoint/2010/main" val="319202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5C45293-5C18-E046-7D20-076A5935EAA2}"/>
              </a:ext>
            </a:extLst>
          </p:cNvPr>
          <p:cNvGraphicFramePr>
            <a:graphicFrameLocks noGrp="1"/>
          </p:cNvGraphicFramePr>
          <p:nvPr>
            <p:ph idx="1"/>
            <p:extLst>
              <p:ext uri="{D42A27DB-BD31-4B8C-83A1-F6EECF244321}">
                <p14:modId xmlns:p14="http://schemas.microsoft.com/office/powerpoint/2010/main" val="1453105628"/>
              </p:ext>
            </p:extLst>
          </p:nvPr>
        </p:nvGraphicFramePr>
        <p:xfrm>
          <a:off x="1070762" y="1241178"/>
          <a:ext cx="10541015" cy="4829116"/>
        </p:xfrm>
        <a:graphic>
          <a:graphicData uri="http://schemas.openxmlformats.org/drawingml/2006/table">
            <a:tbl>
              <a:tblPr firstRow="1" bandRow="1">
                <a:tableStyleId>{9DCAF9ED-07DC-4A11-8D7F-57B35C25682E}</a:tableStyleId>
              </a:tblPr>
              <a:tblGrid>
                <a:gridCol w="414140">
                  <a:extLst>
                    <a:ext uri="{9D8B030D-6E8A-4147-A177-3AD203B41FA5}">
                      <a16:colId xmlns:a16="http://schemas.microsoft.com/office/drawing/2014/main" val="2170112679"/>
                    </a:ext>
                  </a:extLst>
                </a:gridCol>
                <a:gridCol w="2944296">
                  <a:extLst>
                    <a:ext uri="{9D8B030D-6E8A-4147-A177-3AD203B41FA5}">
                      <a16:colId xmlns:a16="http://schemas.microsoft.com/office/drawing/2014/main" val="3490560488"/>
                    </a:ext>
                  </a:extLst>
                </a:gridCol>
                <a:gridCol w="7182579">
                  <a:extLst>
                    <a:ext uri="{9D8B030D-6E8A-4147-A177-3AD203B41FA5}">
                      <a16:colId xmlns:a16="http://schemas.microsoft.com/office/drawing/2014/main" val="3413928281"/>
                    </a:ext>
                  </a:extLst>
                </a:gridCol>
              </a:tblGrid>
              <a:tr h="525354">
                <a:tc>
                  <a:txBody>
                    <a:bodyPr/>
                    <a:lstStyle/>
                    <a:p>
                      <a:endParaRPr lang="en-US"/>
                    </a:p>
                  </a:txBody>
                  <a:tcPr/>
                </a:tc>
                <a:tc>
                  <a:txBody>
                    <a:bodyPr/>
                    <a:lstStyle/>
                    <a:p>
                      <a:endParaRPr lang="en-US" sz="1800"/>
                    </a:p>
                  </a:txBody>
                  <a:tcPr/>
                </a:tc>
                <a:tc>
                  <a:txBody>
                    <a:bodyPr/>
                    <a:lstStyle/>
                    <a:p>
                      <a:pPr algn="just"/>
                      <a:r>
                        <a:rPr lang="en-US" sz="1800"/>
                        <a:t>Checklist </a:t>
                      </a:r>
                    </a:p>
                  </a:txBody>
                  <a:tcPr/>
                </a:tc>
                <a:extLst>
                  <a:ext uri="{0D108BD9-81ED-4DB2-BD59-A6C34878D82A}">
                    <a16:rowId xmlns:a16="http://schemas.microsoft.com/office/drawing/2014/main" val="761245228"/>
                  </a:ext>
                </a:extLst>
              </a:tr>
              <a:tr h="1392739">
                <a:tc>
                  <a:txBody>
                    <a:bodyPr/>
                    <a:lstStyle/>
                    <a:p>
                      <a:r>
                        <a:rPr lang="en-US"/>
                        <a:t>7</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a:solidFill>
                            <a:srgbClr val="000000"/>
                          </a:solidFill>
                          <a:effectLst/>
                          <a:latin typeface="Arial" panose="020B0604020202020204" pitchFamily="34" charset="0"/>
                          <a:cs typeface="Arial" panose="020B0604020202020204" pitchFamily="34" charset="0"/>
                        </a:rPr>
                        <a:t>Community Engagement in Agriculture</a:t>
                      </a:r>
                      <a:endParaRPr lang="en-US" sz="1800" b="1">
                        <a:solidFill>
                          <a:srgbClr val="000000"/>
                        </a:solidFill>
                        <a:latin typeface="Arial" panose="020B0604020202020204" pitchFamily="34" charset="0"/>
                        <a:cs typeface="Arial" panose="020B0604020202020204" pitchFamily="34" charset="0"/>
                      </a:endParaRPr>
                    </a:p>
                    <a:p>
                      <a:endParaRPr lang="en-US" sz="1800">
                        <a:latin typeface="Arial" panose="020B0604020202020204" pitchFamily="34" charset="0"/>
                        <a:cs typeface="Arial" panose="020B0604020202020204" pitchFamily="34" charset="0"/>
                      </a:endParaRPr>
                    </a:p>
                  </a:txBody>
                  <a:tcPr/>
                </a:tc>
                <a:tc>
                  <a:txBody>
                    <a:bodyPr/>
                    <a:lstStyle/>
                    <a:p>
                      <a:pPr algn="just"/>
                      <a:r>
                        <a:rPr lang="en-US" sz="1800" kern="1200">
                          <a:solidFill>
                            <a:srgbClr val="000000"/>
                          </a:solidFill>
                          <a:effectLst/>
                          <a:latin typeface="Arial" panose="020B0604020202020204" pitchFamily="34" charset="0"/>
                          <a:cs typeface="Arial" panose="020B0604020202020204" pitchFamily="34" charset="0"/>
                        </a:rPr>
                        <a:t>- Was there active engagement with the community to understand gender dynamics and needs in the context of agriculture?</a:t>
                      </a:r>
                    </a:p>
                    <a:p>
                      <a:pPr algn="just"/>
                      <a:r>
                        <a:rPr lang="en-US" sz="1800" kern="1200">
                          <a:solidFill>
                            <a:srgbClr val="000000"/>
                          </a:solidFill>
                          <a:effectLst/>
                          <a:latin typeface="Arial" panose="020B0604020202020204" pitchFamily="34" charset="0"/>
                          <a:cs typeface="Arial" panose="020B0604020202020204" pitchFamily="34" charset="0"/>
                        </a:rPr>
                        <a:t>- Were efforts made to address any gender-based challenges within the target communities related to agriculture programs?</a:t>
                      </a:r>
                      <a:endParaRPr lang="en-US" sz="180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015543"/>
                  </a:ext>
                </a:extLst>
              </a:tr>
              <a:tr h="1392739">
                <a:tc>
                  <a:txBody>
                    <a:bodyPr/>
                    <a:lstStyle/>
                    <a:p>
                      <a:r>
                        <a:rPr lang="en-US"/>
                        <a:t>8</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a:solidFill>
                            <a:srgbClr val="000000"/>
                          </a:solidFill>
                          <a:effectLst/>
                          <a:latin typeface="Arial" panose="020B0604020202020204" pitchFamily="34" charset="0"/>
                          <a:cs typeface="Arial" panose="020B0604020202020204" pitchFamily="34" charset="0"/>
                        </a:rPr>
                        <a:t>Monitoring and Evaluation in Agriculture</a:t>
                      </a:r>
                      <a:endParaRPr lang="en-US" sz="1800" b="1">
                        <a:solidFill>
                          <a:srgbClr val="000000"/>
                        </a:solidFill>
                        <a:latin typeface="Arial" panose="020B0604020202020204" pitchFamily="34" charset="0"/>
                        <a:cs typeface="Arial" panose="020B0604020202020204" pitchFamily="34" charset="0"/>
                      </a:endParaRPr>
                    </a:p>
                    <a:p>
                      <a:endParaRPr lang="en-US" sz="1800">
                        <a:latin typeface="Arial" panose="020B0604020202020204" pitchFamily="34" charset="0"/>
                        <a:cs typeface="Arial" panose="020B0604020202020204" pitchFamily="34" charset="0"/>
                      </a:endParaRPr>
                    </a:p>
                  </a:txBody>
                  <a:tcPr/>
                </a:tc>
                <a:tc>
                  <a:txBody>
                    <a:bodyPr/>
                    <a:lstStyle/>
                    <a:p>
                      <a:pPr algn="just"/>
                      <a:r>
                        <a:rPr lang="en-US" sz="1800" kern="1200">
                          <a:solidFill>
                            <a:srgbClr val="000000"/>
                          </a:solidFill>
                          <a:effectLst/>
                          <a:latin typeface="Arial" panose="020B0604020202020204" pitchFamily="34" charset="0"/>
                          <a:cs typeface="Arial" panose="020B0604020202020204" pitchFamily="34" charset="0"/>
                        </a:rPr>
                        <a:t>- Were gender-disaggregated data regularly collected and analyzed to assess the effectiveness of agriculture programs?</a:t>
                      </a:r>
                    </a:p>
                    <a:p>
                      <a:pPr algn="just"/>
                      <a:r>
                        <a:rPr lang="en-US" sz="1800" kern="1200">
                          <a:solidFill>
                            <a:srgbClr val="000000"/>
                          </a:solidFill>
                          <a:effectLst/>
                          <a:latin typeface="Arial" panose="020B0604020202020204" pitchFamily="34" charset="0"/>
                          <a:cs typeface="Arial" panose="020B0604020202020204" pitchFamily="34" charset="0"/>
                        </a:rPr>
                        <a:t>- Was there a feedback mechanism for agricultural beneficiaries to express gender-specific concerns?</a:t>
                      </a:r>
                      <a:endParaRPr lang="en-US" sz="180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355390131"/>
                  </a:ext>
                </a:extLst>
              </a:tr>
              <a:tr h="1518284">
                <a:tc>
                  <a:txBody>
                    <a:bodyPr/>
                    <a:lstStyle/>
                    <a:p>
                      <a:r>
                        <a:rPr lang="en-US"/>
                        <a:t>9</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a:solidFill>
                            <a:srgbClr val="000000"/>
                          </a:solidFill>
                          <a:effectLst/>
                          <a:latin typeface="Arial" panose="020B0604020202020204" pitchFamily="34" charset="0"/>
                          <a:cs typeface="Arial" panose="020B0604020202020204" pitchFamily="34" charset="0"/>
                        </a:rPr>
                        <a:t>Sustainability and Long-Term Impact</a:t>
                      </a:r>
                      <a:endParaRPr lang="en-US" sz="1800" b="1">
                        <a:solidFill>
                          <a:srgbClr val="000000"/>
                        </a:solidFill>
                        <a:latin typeface="Arial" panose="020B0604020202020204" pitchFamily="34" charset="0"/>
                        <a:cs typeface="Arial" panose="020B0604020202020204" pitchFamily="34" charset="0"/>
                      </a:endParaRPr>
                    </a:p>
                    <a:p>
                      <a:endParaRPr lang="en-US" sz="1800">
                        <a:latin typeface="Arial" panose="020B0604020202020204" pitchFamily="34" charset="0"/>
                        <a:cs typeface="Arial" panose="020B0604020202020204" pitchFamily="34" charset="0"/>
                      </a:endParaRPr>
                    </a:p>
                  </a:txBody>
                  <a:tcPr/>
                </a:tc>
                <a:tc>
                  <a:txBody>
                    <a:bodyPr/>
                    <a:lstStyle/>
                    <a:p>
                      <a:pPr algn="just"/>
                      <a:r>
                        <a:rPr lang="en-US" sz="1800" kern="1200">
                          <a:solidFill>
                            <a:srgbClr val="000000"/>
                          </a:solidFill>
                          <a:effectLst/>
                          <a:latin typeface="Arial" panose="020B0604020202020204" pitchFamily="34" charset="0"/>
                          <a:cs typeface="Arial" panose="020B0604020202020204" pitchFamily="34" charset="0"/>
                        </a:rPr>
                        <a:t>- Were there considerations for ensuring the sustainability of agriculture program benefits for both genders over the long term?</a:t>
                      </a:r>
                    </a:p>
                    <a:p>
                      <a:pPr algn="just"/>
                      <a:r>
                        <a:rPr lang="en-US" sz="1800" kern="1200">
                          <a:solidFill>
                            <a:srgbClr val="000000"/>
                          </a:solidFill>
                          <a:effectLst/>
                          <a:latin typeface="Arial" panose="020B0604020202020204" pitchFamily="34" charset="0"/>
                          <a:cs typeface="Arial" panose="020B0604020202020204" pitchFamily="34" charset="0"/>
                        </a:rPr>
                        <a:t>- Did the agriculture programs contribute to positive, lasting changes in gender relations within the target agricultural communities?</a:t>
                      </a:r>
                      <a:endParaRPr lang="en-US" sz="180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06140883"/>
                  </a:ext>
                </a:extLst>
              </a:tr>
            </a:tbl>
          </a:graphicData>
        </a:graphic>
      </p:graphicFrame>
      <p:sp>
        <p:nvSpPr>
          <p:cNvPr id="4" name="Slide Number Placeholder 3">
            <a:extLst>
              <a:ext uri="{FF2B5EF4-FFF2-40B4-BE49-F238E27FC236}">
                <a16:creationId xmlns:a16="http://schemas.microsoft.com/office/drawing/2014/main" id="{EBA19C4A-E3C9-A2B0-93E8-4C56B4750E83}"/>
              </a:ext>
            </a:extLst>
          </p:cNvPr>
          <p:cNvSpPr>
            <a:spLocks noGrp="1"/>
          </p:cNvSpPr>
          <p:nvPr>
            <p:ph type="sldNum" sz="quarter" idx="12"/>
          </p:nvPr>
        </p:nvSpPr>
        <p:spPr/>
        <p:txBody>
          <a:bodyPr/>
          <a:lstStyle/>
          <a:p>
            <a:fld id="{69E57DC2-970A-4B3E-BB1C-7A09969E49DF}" type="slidenum">
              <a:rPr lang="en-US" smtClean="0"/>
              <a:t>53</a:t>
            </a:fld>
            <a:endParaRPr lang="en-US"/>
          </a:p>
        </p:txBody>
      </p:sp>
      <p:sp>
        <p:nvSpPr>
          <p:cNvPr id="7" name="TextBox 6">
            <a:extLst>
              <a:ext uri="{FF2B5EF4-FFF2-40B4-BE49-F238E27FC236}">
                <a16:creationId xmlns:a16="http://schemas.microsoft.com/office/drawing/2014/main" id="{87F5AA0B-EC0E-10C5-39DB-5A8138154741}"/>
              </a:ext>
            </a:extLst>
          </p:cNvPr>
          <p:cNvSpPr txBox="1"/>
          <p:nvPr/>
        </p:nvSpPr>
        <p:spPr>
          <a:xfrm>
            <a:off x="2216343" y="649331"/>
            <a:ext cx="6098058" cy="584775"/>
          </a:xfrm>
          <a:prstGeom prst="rect">
            <a:avLst/>
          </a:prstGeom>
          <a:noFill/>
        </p:spPr>
        <p:txBody>
          <a:bodyPr wrap="square">
            <a:spAutoFit/>
          </a:bodyPr>
          <a:lstStyle/>
          <a:p>
            <a:r>
              <a:rPr lang="en-US" sz="3200">
                <a:solidFill>
                  <a:srgbClr val="5BC6CC"/>
                </a:solidFill>
                <a:latin typeface="Arial"/>
                <a:cs typeface="Arial"/>
              </a:rPr>
              <a:t>Programs Cycle: Checklist</a:t>
            </a:r>
            <a:endParaRPr lang="en-KE" sz="3200"/>
          </a:p>
        </p:txBody>
      </p:sp>
      <p:sp>
        <p:nvSpPr>
          <p:cNvPr id="6" name="Rectangle 5">
            <a:extLst>
              <a:ext uri="{FF2B5EF4-FFF2-40B4-BE49-F238E27FC236}">
                <a16:creationId xmlns:a16="http://schemas.microsoft.com/office/drawing/2014/main" id="{45EFA4AB-B8D3-88B2-6731-00EF44B3A462}"/>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5A9CCB-7541-B107-D03B-3576F122358B}"/>
              </a:ext>
            </a:extLst>
          </p:cNvPr>
          <p:cNvPicPr>
            <a:picLocks noChangeAspect="1"/>
          </p:cNvPicPr>
          <p:nvPr/>
        </p:nvPicPr>
        <p:blipFill>
          <a:blip r:embed="rId2"/>
          <a:stretch>
            <a:fillRect/>
          </a:stretch>
        </p:blipFill>
        <p:spPr>
          <a:xfrm>
            <a:off x="71614" y="172214"/>
            <a:ext cx="590550" cy="1057275"/>
          </a:xfrm>
          <a:prstGeom prst="rect">
            <a:avLst/>
          </a:prstGeom>
        </p:spPr>
      </p:pic>
    </p:spTree>
    <p:extLst>
      <p:ext uri="{BB962C8B-B14F-4D97-AF65-F5344CB8AC3E}">
        <p14:creationId xmlns:p14="http://schemas.microsoft.com/office/powerpoint/2010/main" val="2126092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D01918C0-231B-FB6D-9598-017058E9AA2F}"/>
              </a:ext>
            </a:extLst>
          </p:cNvPr>
          <p:cNvSpPr>
            <a:spLocks noGrp="1"/>
          </p:cNvSpPr>
          <p:nvPr>
            <p:ph type="title"/>
          </p:nvPr>
        </p:nvSpPr>
        <p:spPr>
          <a:xfrm>
            <a:off x="484742" y="643467"/>
            <a:ext cx="3304663" cy="5571066"/>
          </a:xfrm>
        </p:spPr>
        <p:txBody>
          <a:bodyPr>
            <a:normAutofit/>
          </a:bodyPr>
          <a:lstStyle/>
          <a:p>
            <a:r>
              <a:rPr lang="en-US" sz="3700" b="1">
                <a:solidFill>
                  <a:srgbClr val="FFFFFF"/>
                </a:solidFill>
                <a:effectLst/>
                <a:latin typeface="Arial" panose="020B0604020202020204" pitchFamily="34" charset="0"/>
                <a:ea typeface="Calibri" panose="020F0502020204030204" pitchFamily="34" charset="0"/>
                <a:cs typeface="Arial" panose="020B0604020202020204" pitchFamily="34" charset="0"/>
              </a:rPr>
              <a:t>Challenges of Implementing GRB in the Agriculture Sector</a:t>
            </a:r>
            <a:endParaRPr lang="en-US" sz="3700">
              <a:solidFill>
                <a:srgbClr val="FFFFFF"/>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132AF85-7D20-0788-6C6C-F57F10BFFA4D}"/>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dirty="0">
                <a:solidFill>
                  <a:srgbClr val="898989"/>
                </a:solidFill>
              </a:rPr>
              <a:pPr>
                <a:spcAft>
                  <a:spcPts val="600"/>
                </a:spcAft>
              </a:pPr>
              <a:t>54</a:t>
            </a:fld>
            <a:endParaRPr lang="en-US">
              <a:solidFill>
                <a:srgbClr val="898989"/>
              </a:solidFill>
            </a:endParaRPr>
          </a:p>
        </p:txBody>
      </p:sp>
      <p:graphicFrame>
        <p:nvGraphicFramePr>
          <p:cNvPr id="5" name="Diagram 4">
            <a:extLst>
              <a:ext uri="{FF2B5EF4-FFF2-40B4-BE49-F238E27FC236}">
                <a16:creationId xmlns:a16="http://schemas.microsoft.com/office/drawing/2014/main" id="{D8E98710-CB6A-C31E-7FE7-5AB8B02052B6}"/>
              </a:ext>
            </a:extLst>
          </p:cNvPr>
          <p:cNvGraphicFramePr/>
          <p:nvPr>
            <p:extLst>
              <p:ext uri="{D42A27DB-BD31-4B8C-83A1-F6EECF244321}">
                <p14:modId xmlns:p14="http://schemas.microsoft.com/office/powerpoint/2010/main" val="2544350988"/>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6964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5CC2164-56C0-252E-F14A-5EE736A794FC}"/>
              </a:ext>
            </a:extLst>
          </p:cNvPr>
          <p:cNvSpPr>
            <a:spLocks noGrp="1"/>
          </p:cNvSpPr>
          <p:nvPr>
            <p:ph type="title"/>
          </p:nvPr>
        </p:nvSpPr>
        <p:spPr>
          <a:xfrm>
            <a:off x="1193778" y="297193"/>
            <a:ext cx="10168128" cy="864342"/>
          </a:xfrm>
        </p:spPr>
        <p:txBody>
          <a:bodyPr>
            <a:normAutofit fontScale="90000"/>
          </a:bodyPr>
          <a:lstStyle/>
          <a:p>
            <a:pPr marL="457200" marR="0">
              <a:spcBef>
                <a:spcPts val="0"/>
              </a:spcBef>
              <a:spcAft>
                <a:spcPts val="0"/>
              </a:spcAft>
            </a:pPr>
            <a:br>
              <a:rPr lang="en-US" sz="2500" kern="100">
                <a:effectLst/>
                <a:latin typeface="Calibri" panose="020F0502020204030204" pitchFamily="34" charset="0"/>
                <a:ea typeface="Calibri" panose="020F0502020204030204" pitchFamily="34" charset="0"/>
                <a:cs typeface="Times New Roman" panose="02020603050405020304" pitchFamily="18" charset="0"/>
              </a:rPr>
            </a:br>
            <a:r>
              <a:rPr lang="en-US" sz="2800" b="1">
                <a:solidFill>
                  <a:srgbClr val="5BC6CC"/>
                </a:solidFill>
                <a:latin typeface="Arial"/>
                <a:cs typeface="Arial"/>
              </a:rPr>
              <a:t> </a:t>
            </a:r>
            <a:r>
              <a:rPr lang="en-US" sz="3600">
                <a:solidFill>
                  <a:srgbClr val="5BC6CC"/>
                </a:solidFill>
                <a:latin typeface="Arial"/>
                <a:cs typeface="Arial"/>
              </a:rPr>
              <a:t>Opportunities to Implementation of GRB </a:t>
            </a:r>
            <a:endParaRPr lang="en-US" sz="3600"/>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987E723A-265B-5A04-939D-E4E3C885497E}"/>
              </a:ext>
            </a:extLst>
          </p:cNvPr>
          <p:cNvSpPr>
            <a:spLocks/>
          </p:cNvSpPr>
          <p:nvPr/>
        </p:nvSpPr>
        <p:spPr>
          <a:xfrm>
            <a:off x="7748053" y="5996339"/>
            <a:ext cx="2008246" cy="267301"/>
          </a:xfrm>
          <a:prstGeom prst="rect">
            <a:avLst/>
          </a:prstGeom>
        </p:spPr>
        <p:txBody>
          <a:bodyPr/>
          <a:lstStyle/>
          <a:p>
            <a:pPr defTabSz="667512">
              <a:spcAft>
                <a:spcPts val="600"/>
              </a:spcAft>
            </a:pPr>
            <a:fld id="{69E57DC2-970A-4B3E-BB1C-7A09969E49DF}" type="slidenum">
              <a:rPr lang="en-US" sz="1314" kern="1200" dirty="0">
                <a:solidFill>
                  <a:schemeClr val="tx1"/>
                </a:solidFill>
                <a:latin typeface="+mn-lt"/>
                <a:ea typeface="+mn-ea"/>
                <a:cs typeface="+mn-cs"/>
              </a:rPr>
              <a:pPr defTabSz="667512">
                <a:spcAft>
                  <a:spcPts val="600"/>
                </a:spcAft>
              </a:pPr>
              <a:t>55</a:t>
            </a:fld>
            <a:endParaRPr lang="en-US"/>
          </a:p>
        </p:txBody>
      </p:sp>
      <p:graphicFrame>
        <p:nvGraphicFramePr>
          <p:cNvPr id="19" name="TextBox 5">
            <a:extLst>
              <a:ext uri="{FF2B5EF4-FFF2-40B4-BE49-F238E27FC236}">
                <a16:creationId xmlns:a16="http://schemas.microsoft.com/office/drawing/2014/main" id="{33FE58CF-F585-F450-CD8B-B3D56DF7C8DD}"/>
              </a:ext>
            </a:extLst>
          </p:cNvPr>
          <p:cNvGraphicFramePr/>
          <p:nvPr>
            <p:extLst>
              <p:ext uri="{D42A27DB-BD31-4B8C-83A1-F6EECF244321}">
                <p14:modId xmlns:p14="http://schemas.microsoft.com/office/powerpoint/2010/main" val="3254098031"/>
              </p:ext>
            </p:extLst>
          </p:nvPr>
        </p:nvGraphicFramePr>
        <p:xfrm>
          <a:off x="814657" y="1161536"/>
          <a:ext cx="11061526" cy="5102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D09814DF-224D-1B4C-A358-252A2D819F3C}"/>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8761F66-F4E2-EC2F-DFD3-8B9B9FA10071}"/>
              </a:ext>
            </a:extLst>
          </p:cNvPr>
          <p:cNvPicPr>
            <a:picLocks noChangeAspect="1"/>
          </p:cNvPicPr>
          <p:nvPr/>
        </p:nvPicPr>
        <p:blipFill>
          <a:blip r:embed="rId7"/>
          <a:stretch>
            <a:fillRect/>
          </a:stretch>
        </p:blipFill>
        <p:spPr>
          <a:xfrm>
            <a:off x="71614" y="191030"/>
            <a:ext cx="590550" cy="1057275"/>
          </a:xfrm>
          <a:prstGeom prst="rect">
            <a:avLst/>
          </a:prstGeom>
        </p:spPr>
      </p:pic>
    </p:spTree>
    <p:extLst>
      <p:ext uri="{BB962C8B-B14F-4D97-AF65-F5344CB8AC3E}">
        <p14:creationId xmlns:p14="http://schemas.microsoft.com/office/powerpoint/2010/main" val="1571437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0F7A0-B791-0859-8F84-E669D10BA892}"/>
              </a:ext>
            </a:extLst>
          </p:cNvPr>
          <p:cNvSpPr>
            <a:spLocks noGrp="1"/>
          </p:cNvSpPr>
          <p:nvPr>
            <p:ph type="title"/>
          </p:nvPr>
        </p:nvSpPr>
        <p:spPr>
          <a:xfrm>
            <a:off x="957810" y="601892"/>
            <a:ext cx="11127694" cy="1035586"/>
          </a:xfrm>
        </p:spPr>
        <p:txBody>
          <a:bodyPr anchor="b">
            <a:normAutofit fontScale="90000"/>
          </a:bodyPr>
          <a:lstStyle/>
          <a:p>
            <a:pPr>
              <a:spcBef>
                <a:spcPts val="0"/>
              </a:spcBef>
            </a:pPr>
            <a:br>
              <a:rPr lang="en-US" sz="1800" b="1" kern="100">
                <a:effectLst/>
                <a:latin typeface="Calibri" panose="020F0502020204030204" pitchFamily="34" charset="0"/>
                <a:ea typeface="Calibri" panose="020F0502020204030204" pitchFamily="34" charset="0"/>
                <a:cs typeface="Calibri" panose="020F0502020204030204" pitchFamily="34" charset="0"/>
              </a:rPr>
            </a:br>
            <a:br>
              <a:rPr lang="en-US" sz="1800" b="1" kern="100">
                <a:effectLst/>
                <a:latin typeface="Calibri" panose="020F0502020204030204" pitchFamily="34" charset="0"/>
                <a:ea typeface="Calibri" panose="020F0502020204030204" pitchFamily="34" charset="0"/>
                <a:cs typeface="Calibri" panose="020F0502020204030204" pitchFamily="34" charset="0"/>
              </a:rPr>
            </a:br>
            <a:br>
              <a:rPr lang="en-US" sz="1800" b="1" kern="100">
                <a:effectLst/>
                <a:latin typeface="Calibri" panose="020F0502020204030204" pitchFamily="34" charset="0"/>
                <a:ea typeface="Calibri" panose="020F0502020204030204" pitchFamily="34" charset="0"/>
                <a:cs typeface="Calibri" panose="020F0502020204030204" pitchFamily="34" charset="0"/>
              </a:rPr>
            </a:br>
            <a:br>
              <a:rPr lang="en-US" sz="1800" b="1" kern="100">
                <a:effectLst/>
                <a:latin typeface="Calibri" panose="020F0502020204030204" pitchFamily="34" charset="0"/>
                <a:ea typeface="Calibri" panose="020F0502020204030204" pitchFamily="34" charset="0"/>
                <a:cs typeface="Calibri" panose="020F0502020204030204" pitchFamily="34" charset="0"/>
              </a:rPr>
            </a:br>
            <a:br>
              <a:rPr lang="en-US" sz="1800" b="1" kern="100">
                <a:effectLst/>
                <a:latin typeface="Calibri" panose="020F0502020204030204" pitchFamily="34" charset="0"/>
                <a:ea typeface="Calibri" panose="020F0502020204030204" pitchFamily="34" charset="0"/>
                <a:cs typeface="Calibri" panose="020F0502020204030204" pitchFamily="34" charset="0"/>
              </a:rPr>
            </a:br>
            <a:br>
              <a:rPr lang="en-US" sz="1800" b="1" kern="100">
                <a:effectLst/>
                <a:latin typeface="Calibri" panose="020F0502020204030204" pitchFamily="34" charset="0"/>
                <a:ea typeface="Calibri" panose="020F0502020204030204" pitchFamily="34" charset="0"/>
                <a:cs typeface="Calibri" panose="020F0502020204030204" pitchFamily="34" charset="0"/>
              </a:rPr>
            </a:br>
            <a:br>
              <a:rPr lang="en-US" sz="1800" b="1" kern="100">
                <a:effectLst/>
                <a:latin typeface="Calibri" panose="020F0502020204030204" pitchFamily="34" charset="0"/>
                <a:ea typeface="Calibri" panose="020F0502020204030204" pitchFamily="34" charset="0"/>
                <a:cs typeface="Calibri" panose="020F0502020204030204" pitchFamily="34" charset="0"/>
              </a:rPr>
            </a:br>
            <a:br>
              <a:rPr lang="en-US" sz="1800" b="1" kern="100">
                <a:effectLst/>
                <a:latin typeface="Calibri" panose="020F0502020204030204" pitchFamily="34" charset="0"/>
                <a:ea typeface="Calibri" panose="020F0502020204030204" pitchFamily="34" charset="0"/>
                <a:cs typeface="Calibri" panose="020F0502020204030204" pitchFamily="34" charset="0"/>
              </a:rPr>
            </a:br>
            <a:r>
              <a:rPr lang="en-US" sz="4000">
                <a:solidFill>
                  <a:srgbClr val="5BC6CC"/>
                </a:solidFill>
                <a:latin typeface="Arial"/>
                <a:cs typeface="Arial"/>
              </a:rPr>
              <a:t>Enablers of GRB Operationalization</a:t>
            </a:r>
            <a:br>
              <a:rPr lang="en-US" sz="1800" b="1" kern="100">
                <a:effectLst/>
                <a:latin typeface="Calibri" panose="020F0502020204030204" pitchFamily="34" charset="0"/>
                <a:ea typeface="Calibri" panose="020F0502020204030204" pitchFamily="34" charset="0"/>
                <a:cs typeface="Calibri" panose="020F0502020204030204" pitchFamily="34" charset="0"/>
              </a:rPr>
            </a:br>
            <a:br>
              <a:rPr lang="en-US" sz="1800" kern="100">
                <a:effectLst/>
                <a:latin typeface="Calibri" panose="020F0502020204030204" pitchFamily="34" charset="0"/>
                <a:ea typeface="Calibri" panose="020F0502020204030204" pitchFamily="34" charset="0"/>
                <a:cs typeface="Arial" panose="020B0604020202020204" pitchFamily="34" charset="0"/>
              </a:rPr>
            </a:br>
            <a:br>
              <a:rPr lang="en-US" sz="1800" kern="100">
                <a:effectLst/>
                <a:latin typeface="Calibri" panose="020F0502020204030204" pitchFamily="34" charset="0"/>
                <a:ea typeface="Calibri" panose="020F0502020204030204" pitchFamily="34" charset="0"/>
                <a:cs typeface="Times New Roman" panose="02020603050405020304" pitchFamily="18" charset="0"/>
              </a:rPr>
            </a:br>
            <a:endParaRPr lang="en-US" sz="1800"/>
          </a:p>
        </p:txBody>
      </p:sp>
      <p:sp>
        <p:nvSpPr>
          <p:cNvPr id="6" name="Content Placeholder 5">
            <a:extLst>
              <a:ext uri="{FF2B5EF4-FFF2-40B4-BE49-F238E27FC236}">
                <a16:creationId xmlns:a16="http://schemas.microsoft.com/office/drawing/2014/main" id="{B0537CF7-9508-631C-C531-B1B89911B5EA}"/>
              </a:ext>
            </a:extLst>
          </p:cNvPr>
          <p:cNvSpPr>
            <a:spLocks noGrp="1"/>
          </p:cNvSpPr>
          <p:nvPr>
            <p:ph idx="1"/>
          </p:nvPr>
        </p:nvSpPr>
        <p:spPr>
          <a:xfrm>
            <a:off x="1068635" y="1106266"/>
            <a:ext cx="10860273" cy="5251339"/>
          </a:xfrm>
        </p:spPr>
        <p:txBody>
          <a:bodyPr vert="horz" lIns="91440" tIns="45720" rIns="91440" bIns="45720" rtlCol="0" anchor="t">
            <a:normAutofit fontScale="92500" lnSpcReduction="10000"/>
          </a:bodyPr>
          <a:lstStyle/>
          <a:p>
            <a:pPr marL="0" indent="0">
              <a:spcBef>
                <a:spcPts val="0"/>
              </a:spcBef>
              <a:buNone/>
            </a:pPr>
            <a:endParaRPr lang="en-US" sz="1700" b="1" kern="100">
              <a:latin typeface="Calibri"/>
              <a:ea typeface="Calibri"/>
              <a:cs typeface="Calibri"/>
            </a:endParaRPr>
          </a:p>
          <a:p>
            <a:pPr marL="0" indent="0">
              <a:lnSpc>
                <a:spcPct val="200000"/>
              </a:lnSpc>
              <a:spcBef>
                <a:spcPts val="0"/>
              </a:spcBef>
              <a:buNone/>
            </a:pPr>
            <a:r>
              <a:rPr lang="en-US" sz="1700" b="1" kern="100">
                <a:effectLst/>
                <a:latin typeface="Arial"/>
                <a:ea typeface="Calibri"/>
                <a:cs typeface="Arial"/>
              </a:rPr>
              <a:t>1. </a:t>
            </a:r>
            <a:r>
              <a:rPr lang="en-US" sz="2000" b="1" kern="100">
                <a:solidFill>
                  <a:schemeClr val="accent2"/>
                </a:solidFill>
                <a:effectLst/>
                <a:latin typeface="Arial"/>
                <a:ea typeface="Calibri"/>
                <a:cs typeface="Arial"/>
              </a:rPr>
              <a:t>Leadership:</a:t>
            </a:r>
            <a:r>
              <a:rPr lang="en-US" sz="2000" b="1" kern="100">
                <a:effectLst/>
                <a:latin typeface="Arial"/>
                <a:ea typeface="Calibri"/>
                <a:cs typeface="Arial"/>
              </a:rPr>
              <a:t> </a:t>
            </a:r>
            <a:r>
              <a:rPr lang="en-US" sz="2000" kern="0">
                <a:effectLst/>
                <a:latin typeface="Arial"/>
                <a:ea typeface="Times New Roman" panose="02020603050405020304" pitchFamily="18" charset="0"/>
                <a:cs typeface="Arial"/>
              </a:rPr>
              <a:t>the presence of </a:t>
            </a:r>
            <a:r>
              <a:rPr lang="en-US" sz="2000" kern="0">
                <a:latin typeface="Arial"/>
                <a:ea typeface="Times New Roman" panose="02020603050405020304" pitchFamily="18" charset="0"/>
                <a:cs typeface="Arial"/>
              </a:rPr>
              <a:t>willingness and</a:t>
            </a:r>
            <a:r>
              <a:rPr lang="en-US" sz="2000" kern="0">
                <a:effectLst/>
                <a:latin typeface="Arial"/>
                <a:ea typeface="Times New Roman" panose="02020603050405020304" pitchFamily="18" charset="0"/>
                <a:cs typeface="Arial"/>
              </a:rPr>
              <a:t> policy commitment from leaders.</a:t>
            </a:r>
            <a:r>
              <a:rPr lang="en-US" sz="2000" kern="0">
                <a:latin typeface="Arial"/>
                <a:ea typeface="Times New Roman" panose="02020603050405020304" pitchFamily="18" charset="0"/>
                <a:cs typeface="Arial"/>
              </a:rPr>
              <a:t> </a:t>
            </a:r>
            <a:endParaRPr lang="en-US" sz="2000" kern="100">
              <a:effectLst/>
              <a:latin typeface="Arial"/>
              <a:ea typeface="Calibri" panose="020F0502020204030204" pitchFamily="34" charset="0"/>
              <a:cs typeface="Arial"/>
            </a:endParaRPr>
          </a:p>
          <a:p>
            <a:pPr marL="0" indent="0">
              <a:lnSpc>
                <a:spcPct val="200000"/>
              </a:lnSpc>
              <a:spcBef>
                <a:spcPts val="0"/>
              </a:spcBef>
              <a:buNone/>
            </a:pPr>
            <a:r>
              <a:rPr lang="en-US" sz="2000" b="1" kern="100">
                <a:effectLst/>
                <a:latin typeface="Arial"/>
                <a:ea typeface="Calibri"/>
                <a:cs typeface="Arial"/>
              </a:rPr>
              <a:t>2. </a:t>
            </a:r>
            <a:r>
              <a:rPr lang="en-US" sz="2000" b="1" kern="100">
                <a:solidFill>
                  <a:schemeClr val="accent2"/>
                </a:solidFill>
                <a:effectLst/>
                <a:latin typeface="Arial"/>
                <a:ea typeface="Calibri"/>
                <a:cs typeface="Arial"/>
              </a:rPr>
              <a:t>Policies</a:t>
            </a:r>
            <a:r>
              <a:rPr lang="en-US" sz="2000" kern="100">
                <a:solidFill>
                  <a:schemeClr val="accent2"/>
                </a:solidFill>
                <a:effectLst/>
                <a:latin typeface="Arial"/>
                <a:ea typeface="Calibri"/>
                <a:cs typeface="Arial"/>
              </a:rPr>
              <a:t>: </a:t>
            </a:r>
            <a:r>
              <a:rPr lang="en-US" sz="2000" kern="100">
                <a:effectLst/>
                <a:latin typeface="Arial"/>
                <a:ea typeface="Calibri"/>
                <a:cs typeface="Arial"/>
              </a:rPr>
              <a:t>Gender unit,</a:t>
            </a:r>
            <a:r>
              <a:rPr lang="en-US" sz="2000" b="1" kern="100">
                <a:effectLst/>
                <a:latin typeface="Arial"/>
                <a:ea typeface="Calibri"/>
                <a:cs typeface="Arial"/>
              </a:rPr>
              <a:t> </a:t>
            </a:r>
            <a:r>
              <a:rPr lang="en-US" sz="2000" kern="100">
                <a:effectLst/>
                <a:latin typeface="Arial"/>
                <a:ea typeface="Calibri"/>
                <a:cs typeface="Arial"/>
              </a:rPr>
              <a:t>gender strategy, gender tools, and organogram.</a:t>
            </a:r>
            <a:r>
              <a:rPr lang="en-US" sz="2000" b="1" kern="100">
                <a:latin typeface="Arial"/>
                <a:ea typeface="Calibri"/>
                <a:cs typeface="Arial"/>
              </a:rPr>
              <a:t> </a:t>
            </a:r>
            <a:endParaRPr lang="en-US" sz="2000" kern="100">
              <a:effectLst/>
              <a:latin typeface="Arial"/>
              <a:ea typeface="Calibri" panose="020F0502020204030204" pitchFamily="34" charset="0"/>
              <a:cs typeface="Arial"/>
            </a:endParaRPr>
          </a:p>
          <a:p>
            <a:pPr marL="0" indent="0">
              <a:lnSpc>
                <a:spcPct val="200000"/>
              </a:lnSpc>
              <a:spcBef>
                <a:spcPts val="0"/>
              </a:spcBef>
              <a:buNone/>
            </a:pPr>
            <a:r>
              <a:rPr lang="en-US" sz="2000" b="1" kern="100">
                <a:effectLst/>
                <a:latin typeface="Arial"/>
                <a:ea typeface="Calibri"/>
                <a:cs typeface="Arial"/>
              </a:rPr>
              <a:t>3. </a:t>
            </a:r>
            <a:r>
              <a:rPr lang="en-US" sz="2000" b="1" kern="100">
                <a:solidFill>
                  <a:schemeClr val="accent2"/>
                </a:solidFill>
                <a:effectLst/>
                <a:latin typeface="Arial"/>
                <a:ea typeface="Calibri"/>
                <a:cs typeface="Arial"/>
              </a:rPr>
              <a:t>Human Resources</a:t>
            </a:r>
            <a:r>
              <a:rPr lang="en-US" sz="2000" kern="100">
                <a:solidFill>
                  <a:schemeClr val="accent2"/>
                </a:solidFill>
                <a:effectLst/>
                <a:latin typeface="Arial"/>
                <a:ea typeface="Calibri"/>
                <a:cs typeface="Arial"/>
              </a:rPr>
              <a:t>:</a:t>
            </a:r>
            <a:r>
              <a:rPr lang="en-US" sz="2000" kern="100">
                <a:solidFill>
                  <a:schemeClr val="accent2"/>
                </a:solidFill>
                <a:latin typeface="Arial"/>
                <a:ea typeface="Calibri"/>
                <a:cs typeface="Arial"/>
              </a:rPr>
              <a:t> </a:t>
            </a:r>
            <a:r>
              <a:rPr lang="en-US" sz="2000" b="1" kern="100">
                <a:solidFill>
                  <a:schemeClr val="accent2"/>
                </a:solidFill>
                <a:effectLst/>
                <a:latin typeface="Arial"/>
                <a:ea typeface="Calibri"/>
                <a:cs typeface="Arial"/>
              </a:rPr>
              <a:t> </a:t>
            </a:r>
            <a:r>
              <a:rPr lang="en-US" sz="2000" kern="100">
                <a:effectLst/>
                <a:latin typeface="Arial"/>
                <a:ea typeface="Calibri"/>
                <a:cs typeface="Arial"/>
              </a:rPr>
              <a:t>Gender experts, gender courses, gender-inclusive facilities</a:t>
            </a:r>
            <a:endParaRPr lang="en-US" sz="2000" b="1" kern="100">
              <a:effectLst/>
              <a:latin typeface="Arial"/>
              <a:ea typeface="Calibri" panose="020F0502020204030204" pitchFamily="34" charset="0"/>
              <a:cs typeface="Arial"/>
            </a:endParaRPr>
          </a:p>
          <a:p>
            <a:pPr marL="0" indent="0">
              <a:lnSpc>
                <a:spcPct val="200000"/>
              </a:lnSpc>
              <a:spcBef>
                <a:spcPts val="0"/>
              </a:spcBef>
              <a:buNone/>
            </a:pPr>
            <a:r>
              <a:rPr lang="en-US" sz="2000" b="1" kern="100">
                <a:effectLst/>
                <a:latin typeface="Arial"/>
                <a:ea typeface="Calibri"/>
                <a:cs typeface="Arial"/>
              </a:rPr>
              <a:t>4. </a:t>
            </a:r>
            <a:r>
              <a:rPr lang="en-US" sz="2000" b="1" kern="100">
                <a:solidFill>
                  <a:schemeClr val="accent2"/>
                </a:solidFill>
                <a:effectLst/>
                <a:latin typeface="Arial"/>
                <a:ea typeface="Calibri"/>
                <a:cs typeface="Arial"/>
              </a:rPr>
              <a:t>Financial Resource:</a:t>
            </a:r>
            <a:r>
              <a:rPr lang="en-US" sz="2000" kern="100">
                <a:solidFill>
                  <a:schemeClr val="accent2"/>
                </a:solidFill>
                <a:latin typeface="Arial"/>
                <a:ea typeface="Calibri"/>
                <a:cs typeface="Arial"/>
              </a:rPr>
              <a:t> </a:t>
            </a:r>
            <a:r>
              <a:rPr lang="en-US" sz="2000" kern="100">
                <a:effectLst/>
                <a:latin typeface="Arial"/>
                <a:ea typeface="Calibri"/>
                <a:cs typeface="Arial"/>
              </a:rPr>
              <a:t> </a:t>
            </a:r>
            <a:r>
              <a:rPr lang="en-US" sz="2000" kern="100">
                <a:latin typeface="Arial"/>
                <a:ea typeface="Calibri"/>
                <a:cs typeface="Arial"/>
              </a:rPr>
              <a:t>Budget</a:t>
            </a:r>
            <a:r>
              <a:rPr lang="en-US" sz="2000" kern="100">
                <a:effectLst/>
                <a:latin typeface="Arial"/>
                <a:ea typeface="Calibri"/>
                <a:cs typeface="Arial"/>
              </a:rPr>
              <a:t> allocations </a:t>
            </a:r>
            <a:r>
              <a:rPr lang="en-US" sz="2000" kern="100">
                <a:latin typeface="Arial"/>
                <a:ea typeface="Calibri"/>
                <a:cs typeface="Arial"/>
              </a:rPr>
              <a:t>to support</a:t>
            </a:r>
            <a:r>
              <a:rPr lang="en-US" sz="2000" kern="100">
                <a:effectLst/>
                <a:latin typeface="Arial"/>
                <a:ea typeface="Calibri"/>
                <a:cs typeface="Arial"/>
              </a:rPr>
              <a:t> policy and advocacy efforts aimed at gender equality.</a:t>
            </a:r>
          </a:p>
          <a:p>
            <a:pPr marL="0" indent="0">
              <a:lnSpc>
                <a:spcPct val="200000"/>
              </a:lnSpc>
              <a:spcBef>
                <a:spcPts val="0"/>
              </a:spcBef>
              <a:buNone/>
            </a:pPr>
            <a:r>
              <a:rPr lang="en-US" sz="2000" b="1" kern="100">
                <a:effectLst/>
                <a:latin typeface="Arial"/>
                <a:ea typeface="Calibri"/>
                <a:cs typeface="Arial"/>
              </a:rPr>
              <a:t>5. </a:t>
            </a:r>
            <a:r>
              <a:rPr lang="en-US" sz="2000" b="1" kern="100">
                <a:solidFill>
                  <a:schemeClr val="accent2"/>
                </a:solidFill>
                <a:effectLst/>
                <a:latin typeface="Arial"/>
                <a:ea typeface="Calibri"/>
                <a:cs typeface="Arial"/>
              </a:rPr>
              <a:t>Monitoring and Evaluation:</a:t>
            </a:r>
            <a:r>
              <a:rPr lang="en-US" sz="2000" b="1" kern="100">
                <a:solidFill>
                  <a:schemeClr val="accent2"/>
                </a:solidFill>
                <a:latin typeface="Arial"/>
                <a:ea typeface="Calibri"/>
                <a:cs typeface="Arial"/>
              </a:rPr>
              <a:t> </a:t>
            </a:r>
            <a:r>
              <a:rPr lang="en-US" sz="2000" b="1" kern="100">
                <a:solidFill>
                  <a:schemeClr val="accent2"/>
                </a:solidFill>
                <a:effectLst/>
                <a:latin typeface="Arial"/>
                <a:ea typeface="Calibri"/>
                <a:cs typeface="Arial"/>
              </a:rPr>
              <a:t> </a:t>
            </a:r>
            <a:r>
              <a:rPr lang="en-US" sz="2000" kern="100">
                <a:latin typeface="Arial"/>
                <a:ea typeface="Calibri"/>
                <a:cs typeface="Arial"/>
              </a:rPr>
              <a:t>Collecting</a:t>
            </a:r>
            <a:r>
              <a:rPr lang="en-US" sz="2000" kern="100">
                <a:effectLst/>
                <a:latin typeface="Arial"/>
                <a:ea typeface="Calibri"/>
                <a:cs typeface="Arial"/>
              </a:rPr>
              <a:t> and analyzing data that is sex disaggregated with gender-sensitive indicators.</a:t>
            </a:r>
            <a:r>
              <a:rPr lang="en-US" sz="2000" b="1" kern="100">
                <a:latin typeface="Arial"/>
                <a:ea typeface="Calibri"/>
                <a:cs typeface="Arial"/>
              </a:rPr>
              <a:t> </a:t>
            </a:r>
            <a:endParaRPr lang="en-US" sz="2000" kern="100">
              <a:effectLst/>
              <a:latin typeface="Arial"/>
              <a:ea typeface="Calibri" panose="020F0502020204030204" pitchFamily="34" charset="0"/>
              <a:cs typeface="Arial"/>
            </a:endParaRPr>
          </a:p>
          <a:p>
            <a:pPr marL="0" indent="0">
              <a:lnSpc>
                <a:spcPct val="200000"/>
              </a:lnSpc>
              <a:spcBef>
                <a:spcPts val="0"/>
              </a:spcBef>
              <a:buNone/>
            </a:pPr>
            <a:r>
              <a:rPr lang="en-US" sz="2000" b="1" kern="100">
                <a:latin typeface="Arial"/>
                <a:ea typeface="Calibri"/>
                <a:cs typeface="Arial"/>
              </a:rPr>
              <a:t>6. </a:t>
            </a:r>
            <a:r>
              <a:rPr lang="en-US" sz="2000" b="1" kern="100">
                <a:solidFill>
                  <a:schemeClr val="accent2"/>
                </a:solidFill>
                <a:effectLst/>
                <a:latin typeface="Arial"/>
                <a:ea typeface="Calibri"/>
                <a:cs typeface="Arial"/>
              </a:rPr>
              <a:t>Organizational Development and Sustainability:</a:t>
            </a:r>
            <a:r>
              <a:rPr lang="en-US" sz="2000" b="1" kern="100">
                <a:solidFill>
                  <a:schemeClr val="accent2"/>
                </a:solidFill>
                <a:latin typeface="Arial"/>
                <a:ea typeface="Calibri"/>
                <a:cs typeface="Arial"/>
              </a:rPr>
              <a:t> </a:t>
            </a:r>
            <a:r>
              <a:rPr lang="en-US" sz="2000" kern="100">
                <a:latin typeface="Arial"/>
                <a:ea typeface="Calibri"/>
                <a:cs typeface="Arial"/>
              </a:rPr>
              <a:t> Partnerships</a:t>
            </a:r>
            <a:r>
              <a:rPr lang="en-US" sz="2000" kern="100">
                <a:effectLst/>
                <a:latin typeface="Arial"/>
                <a:ea typeface="Calibri"/>
                <a:cs typeface="Arial"/>
              </a:rPr>
              <a:t> with other stakeholders promoting gender-responsive efforts.</a:t>
            </a:r>
          </a:p>
          <a:p>
            <a:pPr marL="0" marR="0" indent="0">
              <a:spcBef>
                <a:spcPts val="0"/>
              </a:spcBef>
              <a:spcAft>
                <a:spcPts val="0"/>
              </a:spcAft>
              <a:buNone/>
            </a:pPr>
            <a:endParaRPr lang="en-US" sz="1700" kern="10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700"/>
          </a:p>
        </p:txBody>
      </p:sp>
      <p:sp>
        <p:nvSpPr>
          <p:cNvPr id="2" name="Slide Number Placeholder 1">
            <a:extLst>
              <a:ext uri="{FF2B5EF4-FFF2-40B4-BE49-F238E27FC236}">
                <a16:creationId xmlns:a16="http://schemas.microsoft.com/office/drawing/2014/main" id="{D5BE1AC3-F6E7-312F-6C9F-23FD95A7C983}"/>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dirty="0"/>
              <a:pPr>
                <a:spcAft>
                  <a:spcPts val="600"/>
                </a:spcAft>
              </a:pPr>
              <a:t>56</a:t>
            </a:fld>
            <a:endParaRPr lang="en-US"/>
          </a:p>
        </p:txBody>
      </p:sp>
      <p:grpSp>
        <p:nvGrpSpPr>
          <p:cNvPr id="86" name="Group 85">
            <a:extLst>
              <a:ext uri="{FF2B5EF4-FFF2-40B4-BE49-F238E27FC236}">
                <a16:creationId xmlns:a16="http://schemas.microsoft.com/office/drawing/2014/main" id="{26D12BCC-61D9-328E-F085-BB357865E8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87" name="Rectangle 86">
              <a:extLst>
                <a:ext uri="{FF2B5EF4-FFF2-40B4-BE49-F238E27FC236}">
                  <a16:creationId xmlns:a16="http://schemas.microsoft.com/office/drawing/2014/main" id="{0CE600A4-5138-6E7C-0A6C-3653FBD817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4652843-24E8-329C-92EE-9B5CA2D4D4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F5689F18-8713-5806-1358-48251B519B07}"/>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98A429-446A-B41B-4A5F-463828CE339D}"/>
              </a:ext>
            </a:extLst>
          </p:cNvPr>
          <p:cNvPicPr>
            <a:picLocks noChangeAspect="1"/>
          </p:cNvPicPr>
          <p:nvPr/>
        </p:nvPicPr>
        <p:blipFill>
          <a:blip r:embed="rId2"/>
          <a:stretch>
            <a:fillRect/>
          </a:stretch>
        </p:blipFill>
        <p:spPr>
          <a:xfrm>
            <a:off x="71614" y="313326"/>
            <a:ext cx="590550" cy="1057275"/>
          </a:xfrm>
          <a:prstGeom prst="rect">
            <a:avLst/>
          </a:prstGeom>
        </p:spPr>
      </p:pic>
    </p:spTree>
    <p:extLst>
      <p:ext uri="{BB962C8B-B14F-4D97-AF65-F5344CB8AC3E}">
        <p14:creationId xmlns:p14="http://schemas.microsoft.com/office/powerpoint/2010/main" val="41149708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73C83-EFE2-DB4D-0A1B-E33808E9C6C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BE4DD3C-1328-C3D3-0BB1-3716B1827DFD}"/>
              </a:ext>
            </a:extLst>
          </p:cNvPr>
          <p:cNvPicPr>
            <a:picLocks noChangeAspect="1"/>
          </p:cNvPicPr>
          <p:nvPr/>
        </p:nvPicPr>
        <p:blipFill>
          <a:blip r:embed="rId2"/>
          <a:stretch>
            <a:fillRect/>
          </a:stretch>
        </p:blipFill>
        <p:spPr>
          <a:xfrm>
            <a:off x="5975350" y="0"/>
            <a:ext cx="6565392" cy="6858000"/>
          </a:xfrm>
          <a:prstGeom prst="rect">
            <a:avLst/>
          </a:prstGeom>
        </p:spPr>
      </p:pic>
      <p:sp>
        <p:nvSpPr>
          <p:cNvPr id="3" name="Text Placeholder 2">
            <a:extLst>
              <a:ext uri="{FF2B5EF4-FFF2-40B4-BE49-F238E27FC236}">
                <a16:creationId xmlns:a16="http://schemas.microsoft.com/office/drawing/2014/main" id="{2F47A302-40E9-BE50-34AB-8F5E9636973B}"/>
              </a:ext>
            </a:extLst>
          </p:cNvPr>
          <p:cNvSpPr>
            <a:spLocks noGrp="1"/>
          </p:cNvSpPr>
          <p:nvPr>
            <p:ph type="body" idx="1"/>
          </p:nvPr>
        </p:nvSpPr>
        <p:spPr>
          <a:xfrm>
            <a:off x="6578765" y="2073953"/>
            <a:ext cx="5358562" cy="1726866"/>
          </a:xfrm>
        </p:spPr>
        <p:txBody>
          <a:bodyPr vert="horz" lIns="91440" tIns="45720" rIns="91440" bIns="45720" rtlCol="0" anchor="t">
            <a:noAutofit/>
          </a:bodyPr>
          <a:lstStyle/>
          <a:p>
            <a:pPr algn="ctr">
              <a:lnSpc>
                <a:spcPct val="150000"/>
              </a:lnSpc>
            </a:pPr>
            <a:r>
              <a:rPr lang="en-US" sz="3200">
                <a:solidFill>
                  <a:srgbClr val="FFFFFF"/>
                </a:solidFill>
                <a:effectLst/>
                <a:latin typeface="Arial" panose="020B0604020202020204" pitchFamily="34" charset="0"/>
                <a:cs typeface="Arial" panose="020B0604020202020204" pitchFamily="34" charset="0"/>
              </a:rPr>
              <a:t>Developing Action Plans for GRB Implementation</a:t>
            </a:r>
            <a:endParaRPr lang="en-GB" sz="3200">
              <a:solidFill>
                <a:schemeClr val="bg1"/>
              </a:solidFill>
              <a:latin typeface="Arial" panose="020B0604020202020204" pitchFamily="34" charset="0"/>
              <a:cs typeface="Arial" panose="020B0604020202020204" pitchFamily="34" charset="0"/>
            </a:endParaRPr>
          </a:p>
          <a:p>
            <a:pPr algn="ctr">
              <a:lnSpc>
                <a:spcPct val="150000"/>
              </a:lnSpc>
            </a:pPr>
            <a:endParaRPr lang="en-GB" sz="3200">
              <a:solidFill>
                <a:schemeClr val="bg1"/>
              </a:solidFill>
              <a:latin typeface="Arial"/>
              <a:cs typeface="Arial"/>
            </a:endParaRPr>
          </a:p>
          <a:p>
            <a:pPr algn="ctr"/>
            <a:endParaRPr lang="en-GB" sz="3200" b="1">
              <a:solidFill>
                <a:schemeClr val="bg1"/>
              </a:solidFill>
              <a:latin typeface="Arial"/>
              <a:cs typeface="Arial"/>
            </a:endParaRPr>
          </a:p>
        </p:txBody>
      </p:sp>
      <p:pic>
        <p:nvPicPr>
          <p:cNvPr id="7" name="Picture Placeholder 6" descr="A logo for a company&#10;&#10;Description automatically generated">
            <a:extLst>
              <a:ext uri="{FF2B5EF4-FFF2-40B4-BE49-F238E27FC236}">
                <a16:creationId xmlns:a16="http://schemas.microsoft.com/office/drawing/2014/main" id="{55D09D90-FC39-F78B-99D4-31E3369624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435" r="6435"/>
          <a:stretch>
            <a:fillRect/>
          </a:stretch>
        </p:blipFill>
        <p:spPr/>
      </p:pic>
    </p:spTree>
    <p:extLst>
      <p:ext uri="{BB962C8B-B14F-4D97-AF65-F5344CB8AC3E}">
        <p14:creationId xmlns:p14="http://schemas.microsoft.com/office/powerpoint/2010/main" val="689896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5990B-684E-8C32-AC4B-75EED1E85736}"/>
              </a:ext>
            </a:extLst>
          </p:cNvPr>
          <p:cNvSpPr>
            <a:spLocks noGrp="1"/>
          </p:cNvSpPr>
          <p:nvPr>
            <p:ph type="title"/>
          </p:nvPr>
        </p:nvSpPr>
        <p:spPr>
          <a:xfrm>
            <a:off x="838199" y="1320126"/>
            <a:ext cx="3806729" cy="3072359"/>
          </a:xfrm>
        </p:spPr>
        <p:txBody>
          <a:bodyPr vert="horz" lIns="91440" tIns="45720" rIns="91440" bIns="45720" rtlCol="0" anchor="t">
            <a:normAutofit/>
          </a:bodyPr>
          <a:lstStyle/>
          <a:p>
            <a:r>
              <a:rPr lang="en-US" sz="4000" b="1" kern="1200">
                <a:solidFill>
                  <a:schemeClr val="tx1"/>
                </a:solidFill>
                <a:latin typeface="Arial" panose="020B0604020202020204" pitchFamily="34" charset="0"/>
                <a:cs typeface="Arial" panose="020B0604020202020204" pitchFamily="34" charset="0"/>
              </a:rPr>
              <a:t>  </a:t>
            </a:r>
            <a:r>
              <a:rPr lang="en-US" sz="4000" b="1" kern="1200">
                <a:solidFill>
                  <a:schemeClr val="accent2"/>
                </a:solidFill>
                <a:latin typeface="Arial" panose="020B0604020202020204" pitchFamily="34" charset="0"/>
                <a:cs typeface="Arial" panose="020B0604020202020204" pitchFamily="34" charset="0"/>
              </a:rPr>
              <a:t>Group work </a:t>
            </a:r>
          </a:p>
        </p:txBody>
      </p:sp>
      <p:pic>
        <p:nvPicPr>
          <p:cNvPr id="6" name="Picture 5" descr="Skydivers make a formation above the clouds">
            <a:extLst>
              <a:ext uri="{FF2B5EF4-FFF2-40B4-BE49-F238E27FC236}">
                <a16:creationId xmlns:a16="http://schemas.microsoft.com/office/drawing/2014/main" id="{AA73FEDF-B558-5F06-5A5C-A73BA3CECC10}"/>
              </a:ext>
            </a:extLst>
          </p:cNvPr>
          <p:cNvPicPr>
            <a:picLocks noChangeAspect="1"/>
          </p:cNvPicPr>
          <p:nvPr/>
        </p:nvPicPr>
        <p:blipFill rotWithShape="1">
          <a:blip r:embed="rId2"/>
          <a:srcRect b="15730"/>
          <a:stretch/>
        </p:blipFill>
        <p:spPr>
          <a:xfrm>
            <a:off x="5463389" y="1687018"/>
            <a:ext cx="5941497" cy="3342104"/>
          </a:xfrm>
          <a:prstGeom prst="rect">
            <a:avLst/>
          </a:prstGeom>
        </p:spPr>
      </p:pic>
      <p:sp>
        <p:nvSpPr>
          <p:cNvPr id="4" name="Slide Number Placeholder 3">
            <a:extLst>
              <a:ext uri="{FF2B5EF4-FFF2-40B4-BE49-F238E27FC236}">
                <a16:creationId xmlns:a16="http://schemas.microsoft.com/office/drawing/2014/main" id="{9562D082-6BF2-2D4C-47D6-E378E5B1EE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69E57DC2-970A-4B3E-BB1C-7A09969E49DF}" type="slidenum">
              <a:rPr lang="en-US">
                <a:solidFill>
                  <a:schemeClr val="tx1">
                    <a:lumMod val="50000"/>
                    <a:lumOff val="50000"/>
                  </a:schemeClr>
                </a:solidFill>
              </a:rPr>
              <a:pPr>
                <a:spcAft>
                  <a:spcPts val="600"/>
                </a:spcAft>
                <a:defRPr/>
              </a:pPr>
              <a:t>58</a:t>
            </a:fld>
            <a:endParaRPr lang="en-US">
              <a:solidFill>
                <a:schemeClr val="tx1">
                  <a:lumMod val="50000"/>
                  <a:lumOff val="50000"/>
                </a:schemeClr>
              </a:solidFill>
            </a:endParaRPr>
          </a:p>
        </p:txBody>
      </p:sp>
      <p:grpSp>
        <p:nvGrpSpPr>
          <p:cNvPr id="17" name="Group 16">
            <a:extLst>
              <a:ext uri="{FF2B5EF4-FFF2-40B4-BE49-F238E27FC236}">
                <a16:creationId xmlns:a16="http://schemas.microsoft.com/office/drawing/2014/main" id="{71E4E172-1EA7-E251-8265-AD4D673154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8" name="Rectangle 17">
              <a:extLst>
                <a:ext uri="{FF2B5EF4-FFF2-40B4-BE49-F238E27FC236}">
                  <a16:creationId xmlns:a16="http://schemas.microsoft.com/office/drawing/2014/main" id="{B36EE4C1-7905-4652-A645-D2C3112E2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B2D6870-BDC0-AE8B-A7F5-D570327D1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53F81C5-9499-F647-7FE6-E727FC9032CD}"/>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D3A2B5-7280-BD1A-976D-A33DC2EE23BE}"/>
              </a:ext>
            </a:extLst>
          </p:cNvPr>
          <p:cNvPicPr>
            <a:picLocks noChangeAspect="1"/>
          </p:cNvPicPr>
          <p:nvPr/>
        </p:nvPicPr>
        <p:blipFill>
          <a:blip r:embed="rId3"/>
          <a:stretch>
            <a:fillRect/>
          </a:stretch>
        </p:blipFill>
        <p:spPr>
          <a:xfrm>
            <a:off x="71614" y="172214"/>
            <a:ext cx="590550" cy="1057275"/>
          </a:xfrm>
          <a:prstGeom prst="rect">
            <a:avLst/>
          </a:prstGeom>
        </p:spPr>
      </p:pic>
    </p:spTree>
    <p:extLst>
      <p:ext uri="{BB962C8B-B14F-4D97-AF65-F5344CB8AC3E}">
        <p14:creationId xmlns:p14="http://schemas.microsoft.com/office/powerpoint/2010/main" val="4275547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84A57-C8EF-F394-259A-A5E8AA9EA42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6525950-4536-EA64-8AEC-94E170594249}"/>
              </a:ext>
            </a:extLst>
          </p:cNvPr>
          <p:cNvPicPr>
            <a:picLocks noChangeAspect="1"/>
          </p:cNvPicPr>
          <p:nvPr/>
        </p:nvPicPr>
        <p:blipFill>
          <a:blip r:embed="rId2"/>
          <a:stretch>
            <a:fillRect/>
          </a:stretch>
        </p:blipFill>
        <p:spPr>
          <a:xfrm>
            <a:off x="5975350" y="0"/>
            <a:ext cx="6565392" cy="6858000"/>
          </a:xfrm>
          <a:prstGeom prst="rect">
            <a:avLst/>
          </a:prstGeom>
        </p:spPr>
      </p:pic>
      <p:sp>
        <p:nvSpPr>
          <p:cNvPr id="3" name="Text Placeholder 2">
            <a:extLst>
              <a:ext uri="{FF2B5EF4-FFF2-40B4-BE49-F238E27FC236}">
                <a16:creationId xmlns:a16="http://schemas.microsoft.com/office/drawing/2014/main" id="{687B0546-75FC-6B91-E8AD-DEB4443F83A9}"/>
              </a:ext>
            </a:extLst>
          </p:cNvPr>
          <p:cNvSpPr>
            <a:spLocks noGrp="1"/>
          </p:cNvSpPr>
          <p:nvPr>
            <p:ph type="body" idx="1"/>
          </p:nvPr>
        </p:nvSpPr>
        <p:spPr>
          <a:xfrm>
            <a:off x="6578765" y="2073953"/>
            <a:ext cx="5358562" cy="1726866"/>
          </a:xfrm>
        </p:spPr>
        <p:txBody>
          <a:bodyPr vert="horz" lIns="91440" tIns="45720" rIns="91440" bIns="45720" rtlCol="0" anchor="t">
            <a:noAutofit/>
          </a:bodyPr>
          <a:lstStyle/>
          <a:p>
            <a:pPr algn="ctr">
              <a:lnSpc>
                <a:spcPct val="150000"/>
              </a:lnSpc>
            </a:pPr>
            <a:r>
              <a:rPr lang="en-GB" sz="3200">
                <a:solidFill>
                  <a:schemeClr val="bg1"/>
                </a:solidFill>
                <a:latin typeface="Arial"/>
                <a:cs typeface="Arial"/>
              </a:rPr>
              <a:t>Thank You</a:t>
            </a:r>
          </a:p>
          <a:p>
            <a:pPr algn="ctr"/>
            <a:endParaRPr lang="en-GB" sz="3200" b="1">
              <a:solidFill>
                <a:schemeClr val="bg1"/>
              </a:solidFill>
              <a:latin typeface="Arial"/>
              <a:cs typeface="Arial"/>
            </a:endParaRPr>
          </a:p>
        </p:txBody>
      </p:sp>
      <p:pic>
        <p:nvPicPr>
          <p:cNvPr id="7" name="Picture Placeholder 6" descr="A logo for a company&#10;&#10;Description automatically generated">
            <a:extLst>
              <a:ext uri="{FF2B5EF4-FFF2-40B4-BE49-F238E27FC236}">
                <a16:creationId xmlns:a16="http://schemas.microsoft.com/office/drawing/2014/main" id="{0D1A0789-40EF-7D03-C63D-EB3903495A6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435" r="6435"/>
          <a:stretch>
            <a:fillRect/>
          </a:stretch>
        </p:blipFill>
        <p:spPr/>
      </p:pic>
    </p:spTree>
    <p:extLst>
      <p:ext uri="{BB962C8B-B14F-4D97-AF65-F5344CB8AC3E}">
        <p14:creationId xmlns:p14="http://schemas.microsoft.com/office/powerpoint/2010/main" val="4053568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B0E898-2BE7-1F67-4ECA-13DA05C3FE1F}"/>
              </a:ext>
            </a:extLst>
          </p:cNvPr>
          <p:cNvSpPr>
            <a:spLocks noGrp="1"/>
          </p:cNvSpPr>
          <p:nvPr>
            <p:ph type="title"/>
          </p:nvPr>
        </p:nvSpPr>
        <p:spPr>
          <a:xfrm>
            <a:off x="761800" y="762001"/>
            <a:ext cx="5565428" cy="1708242"/>
          </a:xfrm>
        </p:spPr>
        <p:txBody>
          <a:bodyPr anchor="ctr">
            <a:normAutofit/>
          </a:bodyPr>
          <a:lstStyle/>
          <a:p>
            <a:br>
              <a:rPr lang="en-US" sz="3700" b="1"/>
            </a:br>
            <a:r>
              <a:rPr kumimoji="0" lang="en-US" sz="40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What is Gender Responsive Budgeting?</a:t>
            </a:r>
            <a:endParaRPr lang="en-US" sz="3700"/>
          </a:p>
        </p:txBody>
      </p:sp>
      <p:sp>
        <p:nvSpPr>
          <p:cNvPr id="3" name="Content Placeholder 2">
            <a:extLst>
              <a:ext uri="{FF2B5EF4-FFF2-40B4-BE49-F238E27FC236}">
                <a16:creationId xmlns:a16="http://schemas.microsoft.com/office/drawing/2014/main" id="{92D24D7F-6DD3-3414-CC48-10C752544399}"/>
              </a:ext>
            </a:extLst>
          </p:cNvPr>
          <p:cNvSpPr>
            <a:spLocks noGrp="1"/>
          </p:cNvSpPr>
          <p:nvPr>
            <p:ph idx="1"/>
          </p:nvPr>
        </p:nvSpPr>
        <p:spPr>
          <a:xfrm>
            <a:off x="761800" y="2588964"/>
            <a:ext cx="5334197" cy="3651115"/>
          </a:xfrm>
        </p:spPr>
        <p:txBody>
          <a:bodyPr vert="horz" lIns="91440" tIns="45720" rIns="91440" bIns="45720" rtlCol="0" anchor="ctr">
            <a:normAutofit/>
          </a:bodyPr>
          <a:lstStyle/>
          <a:p>
            <a:pPr>
              <a:lnSpc>
                <a:spcPct val="150000"/>
              </a:lnSpc>
              <a:spcBef>
                <a:spcPts val="1500"/>
              </a:spcBef>
              <a:spcAft>
                <a:spcPts val="1500"/>
              </a:spcAft>
              <a:buFont typeface="Wingdings" panose="05000000000000000000" pitchFamily="2" charset="2"/>
              <a:buChar char="q"/>
            </a:pPr>
            <a:r>
              <a:rPr lang="en-US" sz="2000" kern="0">
                <a:latin typeface="Segoe UI"/>
                <a:ea typeface="Times New Roman" panose="02020603050405020304" pitchFamily="18" charset="0"/>
                <a:cs typeface="Times New Roman"/>
              </a:rPr>
              <a:t> </a:t>
            </a:r>
            <a:r>
              <a:rPr lang="en-US" sz="2000" kern="0">
                <a:effectLst/>
                <a:latin typeface="Arial" panose="020B0604020202020204" pitchFamily="34" charset="0"/>
                <a:ea typeface="Times New Roman" panose="02020603050405020304" pitchFamily="18" charset="0"/>
                <a:cs typeface="Arial" panose="020B0604020202020204" pitchFamily="34" charset="0"/>
              </a:rPr>
              <a:t>Gender-responsive budgeting (GRB) is an essential approach in fostering gender equality and addressing the unique needs and challenges faced by women and men in various sectors, including agriculture, across the African continent.</a:t>
            </a:r>
            <a:r>
              <a:rPr lang="en-US" sz="2000" kern="0">
                <a:latin typeface="Arial" panose="020B0604020202020204" pitchFamily="34" charset="0"/>
                <a:ea typeface="Times New Roman" panose="02020603050405020304" pitchFamily="18" charset="0"/>
                <a:cs typeface="Arial" panose="020B0604020202020204" pitchFamily="34" charset="0"/>
              </a:rPr>
              <a:t> </a:t>
            </a:r>
            <a:endParaRPr lang="en-US" sz="2000" kern="0">
              <a:effectLst/>
              <a:latin typeface="Arial" panose="020B0604020202020204" pitchFamily="34" charset="0"/>
              <a:ea typeface="Times New Roman" panose="02020603050405020304" pitchFamily="18" charset="0"/>
              <a:cs typeface="Arial" panose="020B0604020202020204" pitchFamily="34" charset="0"/>
            </a:endParaRPr>
          </a:p>
          <a:p>
            <a:pPr marL="0" indent="0">
              <a:spcBef>
                <a:spcPts val="1500"/>
              </a:spcBef>
              <a:spcAft>
                <a:spcPts val="1500"/>
              </a:spcAft>
              <a:buNone/>
            </a:pPr>
            <a:endParaRPr lang="en-US" sz="2000" kern="0">
              <a:solidFill>
                <a:schemeClr val="tx1">
                  <a:lumMod val="50000"/>
                  <a:lumOff val="50000"/>
                </a:schemeClr>
              </a:solidFill>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2000"/>
          </a:p>
        </p:txBody>
      </p:sp>
      <p:pic>
        <p:nvPicPr>
          <p:cNvPr id="6" name="Picture 5" descr="hand holding ball">
            <a:extLst>
              <a:ext uri="{FF2B5EF4-FFF2-40B4-BE49-F238E27FC236}">
                <a16:creationId xmlns:a16="http://schemas.microsoft.com/office/drawing/2014/main" id="{929C5700-070D-43B8-581E-015150322647}"/>
              </a:ext>
            </a:extLst>
          </p:cNvPr>
          <p:cNvPicPr>
            <a:picLocks noChangeAspect="1"/>
          </p:cNvPicPr>
          <p:nvPr/>
        </p:nvPicPr>
        <p:blipFill rotWithShape="1">
          <a:blip r:embed="rId2"/>
          <a:srcRect l="28235" r="20087" b="9"/>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Slide Number Placeholder 3">
            <a:extLst>
              <a:ext uri="{FF2B5EF4-FFF2-40B4-BE49-F238E27FC236}">
                <a16:creationId xmlns:a16="http://schemas.microsoft.com/office/drawing/2014/main" id="{7BD13EB3-5EDB-1383-C9EC-45CE33ED8255}"/>
              </a:ext>
            </a:extLst>
          </p:cNvPr>
          <p:cNvSpPr>
            <a:spLocks noGrp="1"/>
          </p:cNvSpPr>
          <p:nvPr>
            <p:ph type="sldNum" sz="quarter" idx="12"/>
          </p:nvPr>
        </p:nvSpPr>
        <p:spPr>
          <a:xfrm>
            <a:off x="10167869" y="6356350"/>
            <a:ext cx="1768425" cy="365125"/>
          </a:xfrm>
        </p:spPr>
        <p:txBody>
          <a:bodyPr>
            <a:normAutofit/>
          </a:bodyPr>
          <a:lstStyle/>
          <a:p>
            <a:pPr>
              <a:spcAft>
                <a:spcPts val="600"/>
              </a:spcAft>
            </a:pPr>
            <a:fld id="{69E57DC2-970A-4B3E-BB1C-7A09969E49DF}" type="slidenum">
              <a:rPr lang="en-US">
                <a:solidFill>
                  <a:srgbClr val="FFFFFF"/>
                </a:solidFill>
              </a:rPr>
              <a:pPr>
                <a:spcAft>
                  <a:spcPts val="600"/>
                </a:spcAft>
              </a:pPr>
              <a:t>6</a:t>
            </a:fld>
            <a:endParaRPr lang="en-US">
              <a:solidFill>
                <a:srgbClr val="FFFFFF"/>
              </a:solidFill>
            </a:endParaRPr>
          </a:p>
        </p:txBody>
      </p:sp>
      <p:sp>
        <p:nvSpPr>
          <p:cNvPr id="5" name="Rectangle 4">
            <a:extLst>
              <a:ext uri="{FF2B5EF4-FFF2-40B4-BE49-F238E27FC236}">
                <a16:creationId xmlns:a16="http://schemas.microsoft.com/office/drawing/2014/main" id="{CB19169C-49BF-496C-2F11-C0EC428ACF1E}"/>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ack and orange logo&#10;&#10;Description automatically generated">
            <a:extLst>
              <a:ext uri="{FF2B5EF4-FFF2-40B4-BE49-F238E27FC236}">
                <a16:creationId xmlns:a16="http://schemas.microsoft.com/office/drawing/2014/main" id="{BF71EB93-0851-BE6C-D1D8-76124F553B94}"/>
              </a:ext>
            </a:extLst>
          </p:cNvPr>
          <p:cNvPicPr>
            <a:picLocks noChangeAspect="1"/>
          </p:cNvPicPr>
          <p:nvPr/>
        </p:nvPicPr>
        <p:blipFill>
          <a:blip r:embed="rId3"/>
          <a:stretch>
            <a:fillRect/>
          </a:stretch>
        </p:blipFill>
        <p:spPr>
          <a:xfrm>
            <a:off x="168665" y="326874"/>
            <a:ext cx="381128" cy="679754"/>
          </a:xfrm>
          <a:prstGeom prst="rect">
            <a:avLst/>
          </a:prstGeom>
        </p:spPr>
      </p:pic>
    </p:spTree>
    <p:extLst>
      <p:ext uri="{BB962C8B-B14F-4D97-AF65-F5344CB8AC3E}">
        <p14:creationId xmlns:p14="http://schemas.microsoft.com/office/powerpoint/2010/main" val="129055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0E898-2BE7-1F67-4ECA-13DA05C3FE1F}"/>
              </a:ext>
            </a:extLst>
          </p:cNvPr>
          <p:cNvSpPr>
            <a:spLocks noGrp="1"/>
          </p:cNvSpPr>
          <p:nvPr>
            <p:ph type="title"/>
          </p:nvPr>
        </p:nvSpPr>
        <p:spPr>
          <a:xfrm>
            <a:off x="876694" y="741391"/>
            <a:ext cx="3549649" cy="1616203"/>
          </a:xfrm>
        </p:spPr>
        <p:txBody>
          <a:bodyPr anchor="b">
            <a:normAutofit/>
          </a:bodyPr>
          <a:lstStyle/>
          <a:p>
            <a:br>
              <a:rPr lang="en-US" sz="2700" b="1"/>
            </a:br>
            <a:endParaRPr lang="en-US" sz="2700" b="1"/>
          </a:p>
        </p:txBody>
      </p:sp>
      <p:sp>
        <p:nvSpPr>
          <p:cNvPr id="3" name="Content Placeholder 2">
            <a:extLst>
              <a:ext uri="{FF2B5EF4-FFF2-40B4-BE49-F238E27FC236}">
                <a16:creationId xmlns:a16="http://schemas.microsoft.com/office/drawing/2014/main" id="{92D24D7F-6DD3-3414-CC48-10C752544399}"/>
              </a:ext>
            </a:extLst>
          </p:cNvPr>
          <p:cNvSpPr>
            <a:spLocks noGrp="1"/>
          </p:cNvSpPr>
          <p:nvPr>
            <p:ph idx="1"/>
          </p:nvPr>
        </p:nvSpPr>
        <p:spPr>
          <a:xfrm>
            <a:off x="876693" y="1818609"/>
            <a:ext cx="4095816" cy="4162699"/>
          </a:xfrm>
        </p:spPr>
        <p:txBody>
          <a:bodyPr anchor="t">
            <a:normAutofit/>
          </a:bodyPr>
          <a:lstStyle/>
          <a:p>
            <a:pPr>
              <a:spcBef>
                <a:spcPts val="1500"/>
              </a:spcBef>
              <a:spcAft>
                <a:spcPts val="1500"/>
              </a:spcAft>
              <a:buFont typeface="Wingdings" panose="05000000000000000000" pitchFamily="2" charset="2"/>
              <a:buChar char="q"/>
            </a:pPr>
            <a:r>
              <a:rPr lang="en-US" sz="1600" kern="0">
                <a:latin typeface="Segoe UI"/>
                <a:ea typeface="Times New Roman" panose="02020603050405020304" pitchFamily="18" charset="0"/>
                <a:cs typeface="Times New Roman"/>
              </a:rPr>
              <a:t> </a:t>
            </a:r>
            <a:r>
              <a:rPr lang="en-US" sz="2000" kern="0">
                <a:effectLst/>
                <a:latin typeface="Arial" panose="020B0604020202020204" pitchFamily="34" charset="0"/>
                <a:ea typeface="Times New Roman" panose="02020603050405020304" pitchFamily="18" charset="0"/>
                <a:cs typeface="Arial" panose="020B0604020202020204" pitchFamily="34" charset="0"/>
              </a:rPr>
              <a:t>In Africa, where gender disparities persist in multiple domains, including education, employment, and access to </a:t>
            </a:r>
            <a:r>
              <a:rPr lang="en-US" sz="2000" kern="0">
                <a:latin typeface="Arial" panose="020B0604020202020204" pitchFamily="34" charset="0"/>
                <a:ea typeface="Times New Roman" panose="02020603050405020304" pitchFamily="18" charset="0"/>
                <a:cs typeface="Arial" panose="020B0604020202020204" pitchFamily="34" charset="0"/>
              </a:rPr>
              <a:t>resources, GRB is crucial in promoting inclusive development</a:t>
            </a:r>
            <a:r>
              <a:rPr lang="en-US" sz="2000" kern="0">
                <a:effectLst/>
                <a:latin typeface="Arial" panose="020B0604020202020204" pitchFamily="34" charset="0"/>
                <a:ea typeface="Times New Roman" panose="02020603050405020304" pitchFamily="18" charset="0"/>
                <a:cs typeface="Arial" panose="020B0604020202020204" pitchFamily="34" charset="0"/>
              </a:rPr>
              <a:t>. </a:t>
            </a:r>
            <a:endParaRPr lang="en-US" sz="2000" kern="100">
              <a:latin typeface="Arial" panose="020B0604020202020204" pitchFamily="34" charset="0"/>
              <a:ea typeface="Times New Roman" panose="02020603050405020304" pitchFamily="18" charset="0"/>
              <a:cs typeface="Arial" panose="020B0604020202020204" pitchFamily="34" charset="0"/>
            </a:endParaRPr>
          </a:p>
          <a:p>
            <a:pPr>
              <a:spcBef>
                <a:spcPts val="1500"/>
              </a:spcBef>
              <a:spcAft>
                <a:spcPts val="1500"/>
              </a:spcAft>
              <a:buFont typeface="Wingdings" panose="05000000000000000000" pitchFamily="2" charset="2"/>
              <a:buChar char="q"/>
            </a:pPr>
            <a:r>
              <a:rPr lang="en-US" sz="2000" kern="0">
                <a:effectLst/>
                <a:latin typeface="Arial" panose="020B0604020202020204" pitchFamily="34" charset="0"/>
                <a:ea typeface="Times New Roman" panose="02020603050405020304" pitchFamily="18" charset="0"/>
                <a:cs typeface="Arial" panose="020B0604020202020204" pitchFamily="34" charset="0"/>
              </a:rPr>
              <a:t>The agricultural sector, a significant contributor to many African economies, is particularly relevant in this context.</a:t>
            </a:r>
            <a:endParaRPr lang="en-US" sz="2000" kern="100">
              <a:effectLst/>
              <a:latin typeface="Arial" panose="020B0604020202020204" pitchFamily="34" charset="0"/>
              <a:ea typeface="Calibri" panose="020F0502020204030204" pitchFamily="34" charset="0"/>
              <a:cs typeface="Arial" panose="020B0604020202020204" pitchFamily="34" charset="0"/>
            </a:endParaRPr>
          </a:p>
          <a:p>
            <a:pPr marL="0" indent="0">
              <a:buNone/>
            </a:pPr>
            <a:endParaRPr lang="en-US" sz="1600"/>
          </a:p>
        </p:txBody>
      </p:sp>
      <p:pic>
        <p:nvPicPr>
          <p:cNvPr id="5" name="Picture 4" descr="A map of the world with different colored countries/regions&#10;&#10;Description automatically generated">
            <a:extLst>
              <a:ext uri="{FF2B5EF4-FFF2-40B4-BE49-F238E27FC236}">
                <a16:creationId xmlns:a16="http://schemas.microsoft.com/office/drawing/2014/main" id="{F1AABC44-9244-CF6C-6C5F-B9B30C0B302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83" r="18721" b="-2"/>
          <a:stretch/>
        </p:blipFill>
        <p:spPr>
          <a:xfrm>
            <a:off x="5342631" y="877413"/>
            <a:ext cx="6222628" cy="5043096"/>
          </a:xfrm>
          <a:prstGeom prst="rect">
            <a:avLst/>
          </a:prstGeom>
        </p:spPr>
      </p:pic>
      <p:grpSp>
        <p:nvGrpSpPr>
          <p:cNvPr id="40" name="Group 39">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41" name="Rectangle 40">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7BD13EB3-5EDB-1383-C9EC-45CE33ED8255}"/>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a:pPr>
                <a:spcAft>
                  <a:spcPts val="600"/>
                </a:spcAft>
              </a:pPr>
              <a:t>7</a:t>
            </a:fld>
            <a:endParaRPr lang="en-US"/>
          </a:p>
        </p:txBody>
      </p:sp>
      <p:sp>
        <p:nvSpPr>
          <p:cNvPr id="7" name="TextBox 6">
            <a:extLst>
              <a:ext uri="{FF2B5EF4-FFF2-40B4-BE49-F238E27FC236}">
                <a16:creationId xmlns:a16="http://schemas.microsoft.com/office/drawing/2014/main" id="{E87FB80C-14DF-311C-58F9-D913C94682AC}"/>
              </a:ext>
            </a:extLst>
          </p:cNvPr>
          <p:cNvSpPr txBox="1"/>
          <p:nvPr/>
        </p:nvSpPr>
        <p:spPr>
          <a:xfrm>
            <a:off x="8838117" y="5720454"/>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
        <p:nvSpPr>
          <p:cNvPr id="6" name="Rectangle 5">
            <a:extLst>
              <a:ext uri="{FF2B5EF4-FFF2-40B4-BE49-F238E27FC236}">
                <a16:creationId xmlns:a16="http://schemas.microsoft.com/office/drawing/2014/main" id="{FC265725-9889-CE5D-F883-B19D67A24D4B}"/>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C5B2C07-A1DB-7599-CD1E-8349306D7708}"/>
              </a:ext>
            </a:extLst>
          </p:cNvPr>
          <p:cNvSpPr txBox="1"/>
          <p:nvPr/>
        </p:nvSpPr>
        <p:spPr>
          <a:xfrm>
            <a:off x="957810" y="380843"/>
            <a:ext cx="6097836" cy="1077218"/>
          </a:xfrm>
          <a:prstGeom prst="rect">
            <a:avLst/>
          </a:prstGeom>
          <a:noFill/>
        </p:spPr>
        <p:txBody>
          <a:bodyPr wrap="square">
            <a:spAutoFit/>
          </a:bodyPr>
          <a:lstStyle/>
          <a:p>
            <a:r>
              <a:rPr kumimoji="0" lang="en-US" sz="32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What is Gender Responsive Budgeting?</a:t>
            </a:r>
            <a:endParaRPr lang="en-KE" sz="3200"/>
          </a:p>
        </p:txBody>
      </p:sp>
      <p:pic>
        <p:nvPicPr>
          <p:cNvPr id="9" name="Picture 8" descr="A black and orange logo&#10;&#10;Description automatically generated">
            <a:extLst>
              <a:ext uri="{FF2B5EF4-FFF2-40B4-BE49-F238E27FC236}">
                <a16:creationId xmlns:a16="http://schemas.microsoft.com/office/drawing/2014/main" id="{0148AABB-4A9C-5FF2-64F8-3B75E6B8703B}"/>
              </a:ext>
            </a:extLst>
          </p:cNvPr>
          <p:cNvPicPr>
            <a:picLocks noChangeAspect="1"/>
          </p:cNvPicPr>
          <p:nvPr/>
        </p:nvPicPr>
        <p:blipFill>
          <a:blip r:embed="rId5"/>
          <a:stretch>
            <a:fillRect/>
          </a:stretch>
        </p:blipFill>
        <p:spPr>
          <a:xfrm>
            <a:off x="168665" y="326874"/>
            <a:ext cx="381128" cy="679754"/>
          </a:xfrm>
          <a:prstGeom prst="rect">
            <a:avLst/>
          </a:prstGeom>
        </p:spPr>
      </p:pic>
    </p:spTree>
    <p:extLst>
      <p:ext uri="{BB962C8B-B14F-4D97-AF65-F5344CB8AC3E}">
        <p14:creationId xmlns:p14="http://schemas.microsoft.com/office/powerpoint/2010/main" val="48595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7B0A4D-1632-1990-31E6-84B0DBB55305}"/>
              </a:ext>
            </a:extLst>
          </p:cNvPr>
          <p:cNvSpPr>
            <a:spLocks noGrp="1"/>
          </p:cNvSpPr>
          <p:nvPr>
            <p:ph type="title"/>
          </p:nvPr>
        </p:nvSpPr>
        <p:spPr>
          <a:xfrm>
            <a:off x="841247" y="548640"/>
            <a:ext cx="3933871" cy="5431536"/>
          </a:xfrm>
        </p:spPr>
        <p:txBody>
          <a:bodyPr vert="horz" lIns="91440" tIns="45720" rIns="91440" bIns="45720" rtlCol="0" anchor="ctr">
            <a:normAutofit/>
          </a:bodyPr>
          <a:lstStyle/>
          <a:p>
            <a:br>
              <a:rPr lang="en-US" sz="4600" b="1" kern="1200">
                <a:solidFill>
                  <a:schemeClr val="tx1"/>
                </a:solidFill>
                <a:effectLst/>
                <a:latin typeface="+mj-lt"/>
                <a:ea typeface="+mj-ea"/>
                <a:cs typeface="+mj-cs"/>
              </a:rPr>
            </a:br>
            <a:r>
              <a:rPr kumimoji="0" lang="en-US" sz="32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Rationale for Gender Responsive Budgeting in Agriculture?</a:t>
            </a:r>
            <a:br>
              <a:rPr lang="en-US" sz="3200" kern="1200">
                <a:solidFill>
                  <a:schemeClr val="tx1"/>
                </a:solidFill>
                <a:effectLst/>
                <a:latin typeface="+mj-lt"/>
                <a:ea typeface="+mj-ea"/>
                <a:cs typeface="+mj-cs"/>
              </a:rPr>
            </a:br>
            <a:endParaRPr lang="en-US" sz="3200" kern="1200">
              <a:solidFill>
                <a:schemeClr val="tx1"/>
              </a:solidFill>
              <a:latin typeface="+mj-lt"/>
              <a:ea typeface="+mj-ea"/>
              <a:cs typeface="+mj-cs"/>
            </a:endParaRPr>
          </a:p>
        </p:txBody>
      </p:sp>
      <p:sp>
        <p:nvSpPr>
          <p:cNvPr id="4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Content Placeholder 4">
            <a:extLst>
              <a:ext uri="{FF2B5EF4-FFF2-40B4-BE49-F238E27FC236}">
                <a16:creationId xmlns:a16="http://schemas.microsoft.com/office/drawing/2014/main" id="{04947A7E-2C01-E0C4-B493-84C517A3C2BD}"/>
              </a:ext>
            </a:extLst>
          </p:cNvPr>
          <p:cNvGraphicFramePr>
            <a:graphicFrameLocks noGrp="1"/>
          </p:cNvGraphicFramePr>
          <p:nvPr>
            <p:ph sz="half" idx="1"/>
            <p:extLst>
              <p:ext uri="{D42A27DB-BD31-4B8C-83A1-F6EECF244321}">
                <p14:modId xmlns:p14="http://schemas.microsoft.com/office/powerpoint/2010/main" val="1574856020"/>
              </p:ext>
            </p:extLst>
          </p:nvPr>
        </p:nvGraphicFramePr>
        <p:xfrm>
          <a:off x="5126418" y="552091"/>
          <a:ext cx="6224335" cy="5564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a:extLst>
              <a:ext uri="{FF2B5EF4-FFF2-40B4-BE49-F238E27FC236}">
                <a16:creationId xmlns:a16="http://schemas.microsoft.com/office/drawing/2014/main" id="{6B8828D9-BBAE-D556-2285-A49ADD0A125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9E57DC2-970A-4B3E-BB1C-7A09969E49DF}" type="slidenum">
              <a:rPr lang="en-US" dirty="0" smtClean="0"/>
              <a:pPr>
                <a:spcAft>
                  <a:spcPts val="600"/>
                </a:spcAft>
              </a:pPr>
              <a:t>8</a:t>
            </a:fld>
            <a:endParaRPr lang="en-US"/>
          </a:p>
        </p:txBody>
      </p:sp>
      <p:sp>
        <p:nvSpPr>
          <p:cNvPr id="3" name="Rectangle 2">
            <a:extLst>
              <a:ext uri="{FF2B5EF4-FFF2-40B4-BE49-F238E27FC236}">
                <a16:creationId xmlns:a16="http://schemas.microsoft.com/office/drawing/2014/main" id="{1E613199-D29A-C1E8-AAB1-648510871328}"/>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orange logo&#10;&#10;Description automatically generated">
            <a:extLst>
              <a:ext uri="{FF2B5EF4-FFF2-40B4-BE49-F238E27FC236}">
                <a16:creationId xmlns:a16="http://schemas.microsoft.com/office/drawing/2014/main" id="{B364AF9D-A1A6-085D-8BDC-B15AA4C883E8}"/>
              </a:ext>
            </a:extLst>
          </p:cNvPr>
          <p:cNvPicPr>
            <a:picLocks noChangeAspect="1"/>
          </p:cNvPicPr>
          <p:nvPr/>
        </p:nvPicPr>
        <p:blipFill>
          <a:blip r:embed="rId7"/>
          <a:stretch>
            <a:fillRect/>
          </a:stretch>
        </p:blipFill>
        <p:spPr>
          <a:xfrm>
            <a:off x="168665" y="326874"/>
            <a:ext cx="381128" cy="679754"/>
          </a:xfrm>
          <a:prstGeom prst="rect">
            <a:avLst/>
          </a:prstGeom>
        </p:spPr>
      </p:pic>
    </p:spTree>
    <p:extLst>
      <p:ext uri="{BB962C8B-B14F-4D97-AF65-F5344CB8AC3E}">
        <p14:creationId xmlns:p14="http://schemas.microsoft.com/office/powerpoint/2010/main" val="1568168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7B0A4D-1632-1990-31E6-84B0DBB55305}"/>
              </a:ext>
            </a:extLst>
          </p:cNvPr>
          <p:cNvSpPr>
            <a:spLocks noGrp="1"/>
          </p:cNvSpPr>
          <p:nvPr>
            <p:ph type="title"/>
          </p:nvPr>
        </p:nvSpPr>
        <p:spPr>
          <a:xfrm>
            <a:off x="841248" y="548640"/>
            <a:ext cx="3600860" cy="5431536"/>
          </a:xfrm>
        </p:spPr>
        <p:txBody>
          <a:bodyPr vert="horz" lIns="91440" tIns="45720" rIns="91440" bIns="45720" rtlCol="0" anchor="ctr">
            <a:normAutofit/>
          </a:bodyPr>
          <a:lstStyle/>
          <a:p>
            <a:br>
              <a:rPr lang="en-US" sz="4600" b="1" kern="1200">
                <a:effectLst/>
              </a:rPr>
            </a:br>
            <a:r>
              <a:rPr kumimoji="0" lang="en-US" sz="4400" i="0" u="none" strike="noStrike" kern="1200" cap="none" spc="0" normalizeH="0" baseline="0" noProof="0">
                <a:ln>
                  <a:noFill/>
                </a:ln>
                <a:solidFill>
                  <a:srgbClr val="5BC6CC"/>
                </a:solidFill>
                <a:effectLst/>
                <a:uLnTx/>
                <a:uFillTx/>
                <a:latin typeface="Arial" panose="020B0604020202020204" pitchFamily="34" charset="0"/>
                <a:cs typeface="Arial" panose="020B0604020202020204" pitchFamily="34" charset="0"/>
              </a:rPr>
              <a:t>Rationale for Gender Responsive Budgeting in Agriculture?</a:t>
            </a:r>
            <a:br>
              <a:rPr lang="en-US" sz="4400" kern="1200">
                <a:solidFill>
                  <a:schemeClr val="tx1"/>
                </a:solidFill>
                <a:effectLst/>
                <a:latin typeface="+mj-lt"/>
                <a:ea typeface="+mj-ea"/>
                <a:cs typeface="+mj-cs"/>
              </a:rPr>
            </a:br>
            <a:br>
              <a:rPr lang="en-US" sz="4600" kern="1200">
                <a:effectLst/>
              </a:rPr>
            </a:br>
            <a:endParaRPr lang="en-US" sz="4600" kern="1200">
              <a:solidFill>
                <a:schemeClr val="tx1"/>
              </a:solidFill>
              <a:latin typeface="+mj-lt"/>
              <a:ea typeface="+mj-ea"/>
              <a:cs typeface="+mj-cs"/>
            </a:endParaRPr>
          </a:p>
        </p:txBody>
      </p:sp>
      <p:sp>
        <p:nvSpPr>
          <p:cNvPr id="1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5BF248DF-3449-BF8A-801E-B6820AC67A01}"/>
              </a:ext>
            </a:extLst>
          </p:cNvPr>
          <p:cNvSpPr>
            <a:spLocks noGrp="1"/>
          </p:cNvSpPr>
          <p:nvPr>
            <p:ph sz="half" idx="1"/>
          </p:nvPr>
        </p:nvSpPr>
        <p:spPr>
          <a:xfrm>
            <a:off x="5126418" y="552091"/>
            <a:ext cx="6224335" cy="5431536"/>
          </a:xfrm>
        </p:spPr>
        <p:txBody>
          <a:bodyPr vert="horz" lIns="91440" tIns="45720" rIns="91440" bIns="45720" rtlCol="0" anchor="ctr">
            <a:normAutofit lnSpcReduction="10000"/>
          </a:bodyPr>
          <a:lstStyle/>
          <a:p>
            <a:pPr marL="228600" marR="0">
              <a:spcBef>
                <a:spcPts val="0"/>
              </a:spcBef>
              <a:spcAft>
                <a:spcPts val="800"/>
              </a:spcAft>
            </a:pPr>
            <a:endParaRPr lang="en-US" sz="2200">
              <a:effectLst/>
            </a:endParaRPr>
          </a:p>
          <a:p>
            <a:pPr marR="0" lvl="0">
              <a:lnSpc>
                <a:spcPct val="150000"/>
              </a:lnSpc>
              <a:spcBef>
                <a:spcPts val="0"/>
              </a:spcBef>
              <a:spcAft>
                <a:spcPts val="0"/>
              </a:spcAft>
            </a:pPr>
            <a:r>
              <a:rPr lang="en-US" sz="2200">
                <a:effectLst/>
                <a:latin typeface="Arial" panose="020B0604020202020204" pitchFamily="34" charset="0"/>
                <a:cs typeface="Arial" panose="020B0604020202020204" pitchFamily="34" charset="0"/>
              </a:rPr>
              <a:t>Women shoulder a disproportionate burden of unpaid care work, limiting their educational and employment opportunities. </a:t>
            </a:r>
          </a:p>
          <a:p>
            <a:pPr marR="0" lvl="0">
              <a:lnSpc>
                <a:spcPct val="150000"/>
              </a:lnSpc>
              <a:spcBef>
                <a:spcPts val="0"/>
              </a:spcBef>
              <a:spcAft>
                <a:spcPts val="0"/>
              </a:spcAft>
            </a:pPr>
            <a:r>
              <a:rPr lang="en-US" sz="2200">
                <a:effectLst/>
                <a:latin typeface="Arial" panose="020B0604020202020204" pitchFamily="34" charset="0"/>
                <a:cs typeface="Arial" panose="020B0604020202020204" pitchFamily="34" charset="0"/>
              </a:rPr>
              <a:t>Cultural norms and obstacles related to accessing resources impede their participation in valuable agrifood systems roles.</a:t>
            </a:r>
          </a:p>
          <a:p>
            <a:pPr marR="0" lvl="0">
              <a:lnSpc>
                <a:spcPct val="150000"/>
              </a:lnSpc>
              <a:spcBef>
                <a:spcPts val="0"/>
              </a:spcBef>
              <a:spcAft>
                <a:spcPts val="800"/>
              </a:spcAft>
            </a:pPr>
            <a:r>
              <a:rPr lang="en-US" sz="2200">
                <a:effectLst/>
                <a:latin typeface="Arial" panose="020B0604020202020204" pitchFamily="34" charset="0"/>
                <a:cs typeface="Arial" panose="020B0604020202020204" pitchFamily="34" charset="0"/>
              </a:rPr>
              <a:t>To address these issues, GRB </a:t>
            </a:r>
            <a:r>
              <a:rPr lang="en-US" sz="2200">
                <a:latin typeface="Arial" panose="020B0604020202020204" pitchFamily="34" charset="0"/>
                <a:cs typeface="Arial" panose="020B0604020202020204" pitchFamily="34" charset="0"/>
              </a:rPr>
              <a:t>I</a:t>
            </a:r>
            <a:r>
              <a:rPr lang="en-US" sz="2200">
                <a:effectLst/>
                <a:latin typeface="Arial" panose="020B0604020202020204" pitchFamily="34" charset="0"/>
                <a:cs typeface="Arial" panose="020B0604020202020204" pitchFamily="34" charset="0"/>
              </a:rPr>
              <a:t>ntegrates a gender perspective into the budgeting process, ensuring that financial allocations are equitable and responsive.</a:t>
            </a:r>
          </a:p>
          <a:p>
            <a:pPr marL="0"/>
            <a:endParaRPr lang="en-US" sz="2200"/>
          </a:p>
        </p:txBody>
      </p:sp>
      <p:sp>
        <p:nvSpPr>
          <p:cNvPr id="7" name="Slide Number Placeholder 6">
            <a:extLst>
              <a:ext uri="{FF2B5EF4-FFF2-40B4-BE49-F238E27FC236}">
                <a16:creationId xmlns:a16="http://schemas.microsoft.com/office/drawing/2014/main" id="{6B8828D9-BBAE-D556-2285-A49ADD0A125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9E57DC2-970A-4B3E-BB1C-7A09969E49DF}" type="slidenum">
              <a:rPr lang="en-US" dirty="0" smtClean="0"/>
              <a:pPr>
                <a:spcAft>
                  <a:spcPts val="600"/>
                </a:spcAft>
              </a:pPr>
              <a:t>9</a:t>
            </a:fld>
            <a:endParaRPr lang="en-US"/>
          </a:p>
        </p:txBody>
      </p:sp>
      <p:sp>
        <p:nvSpPr>
          <p:cNvPr id="3" name="Rectangle 2">
            <a:extLst>
              <a:ext uri="{FF2B5EF4-FFF2-40B4-BE49-F238E27FC236}">
                <a16:creationId xmlns:a16="http://schemas.microsoft.com/office/drawing/2014/main" id="{7A5BC5FB-AA26-DFC0-4C29-EAFC15B98B77}"/>
              </a:ext>
            </a:extLst>
          </p:cNvPr>
          <p:cNvSpPr/>
          <p:nvPr/>
        </p:nvSpPr>
        <p:spPr>
          <a:xfrm rot="5400000">
            <a:off x="-3059961" y="3054927"/>
            <a:ext cx="6858000" cy="7481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orange logo&#10;&#10;Description automatically generated">
            <a:extLst>
              <a:ext uri="{FF2B5EF4-FFF2-40B4-BE49-F238E27FC236}">
                <a16:creationId xmlns:a16="http://schemas.microsoft.com/office/drawing/2014/main" id="{8C4254B7-FE60-9D85-E7AF-6C9260E9E96D}"/>
              </a:ext>
            </a:extLst>
          </p:cNvPr>
          <p:cNvPicPr>
            <a:picLocks noChangeAspect="1"/>
          </p:cNvPicPr>
          <p:nvPr/>
        </p:nvPicPr>
        <p:blipFill>
          <a:blip r:embed="rId2"/>
          <a:stretch>
            <a:fillRect/>
          </a:stretch>
        </p:blipFill>
        <p:spPr>
          <a:xfrm>
            <a:off x="168665" y="326874"/>
            <a:ext cx="381128" cy="679754"/>
          </a:xfrm>
          <a:prstGeom prst="rect">
            <a:avLst/>
          </a:prstGeom>
        </p:spPr>
      </p:pic>
    </p:spTree>
    <p:extLst>
      <p:ext uri="{BB962C8B-B14F-4D97-AF65-F5344CB8AC3E}">
        <p14:creationId xmlns:p14="http://schemas.microsoft.com/office/powerpoint/2010/main" val="1878291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76b13b7c-d235-4063-9062-17fd168d588a">
      <Terms xmlns="http://schemas.microsoft.com/office/infopath/2007/PartnerControls"/>
    </lcf76f155ced4ddcb4097134ff3c332f>
    <TaxCatchAll xmlns="9838996b-ea51-4469-8246-b950cfa9051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9FB609A66CCC9469DABFFD887009029" ma:contentTypeVersion="13" ma:contentTypeDescription="Create a new document." ma:contentTypeScope="" ma:versionID="703f15fa674a5cc088d61dccba0b5390">
  <xsd:schema xmlns:xsd="http://www.w3.org/2001/XMLSchema" xmlns:xs="http://www.w3.org/2001/XMLSchema" xmlns:p="http://schemas.microsoft.com/office/2006/metadata/properties" xmlns:ns2="76b13b7c-d235-4063-9062-17fd168d588a" xmlns:ns3="9838996b-ea51-4469-8246-b950cfa9051b" targetNamespace="http://schemas.microsoft.com/office/2006/metadata/properties" ma:root="true" ma:fieldsID="36876ee0156e472d795cec5dfdafd68d" ns2:_="" ns3:_="">
    <xsd:import namespace="76b13b7c-d235-4063-9062-17fd168d588a"/>
    <xsd:import namespace="9838996b-ea51-4469-8246-b950cfa9051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b13b7c-d235-4063-9062-17fd168d58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cea9d53-396a-4643-8c3b-a46bd9f06c0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838996b-ea51-4469-8246-b950cfa9051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c4c001df-8be2-4722-bce9-3492b3bfbd01}" ma:internalName="TaxCatchAll" ma:showField="CatchAllData" ma:web="9838996b-ea51-4469-8246-b950cfa9051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63C216-FAD1-46B3-9D02-871D0E92E5D0}">
  <ds:schemaRefs>
    <ds:schemaRef ds:uri="http://schemas.microsoft.com/sharepoint/v3/contenttype/forms"/>
  </ds:schemaRefs>
</ds:datastoreItem>
</file>

<file path=customXml/itemProps2.xml><?xml version="1.0" encoding="utf-8"?>
<ds:datastoreItem xmlns:ds="http://schemas.openxmlformats.org/officeDocument/2006/customXml" ds:itemID="{1EEE60B3-317A-4C25-87A9-208850E81E23}">
  <ds:schemaRefs>
    <ds:schemaRef ds:uri="58904f91-57f3-4ae9-8b43-f41c0ff0c159"/>
    <ds:schemaRef ds:uri="76b13b7c-d235-4063-9062-17fd168d588a"/>
    <ds:schemaRef ds:uri="834dd402-0dab-4420-8e43-eacbcc1904c3"/>
    <ds:schemaRef ds:uri="9838996b-ea51-4469-8246-b950cfa9051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315F10D-EC16-4D6E-A181-7EEF71C7F012}">
  <ds:schemaRefs>
    <ds:schemaRef ds:uri="76b13b7c-d235-4063-9062-17fd168d588a"/>
    <ds:schemaRef ds:uri="9838996b-ea51-4469-8246-b950cfa9051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59</Slides>
  <Notes>19</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Workshop Agenda</vt:lpstr>
      <vt:lpstr>Workshop Agenda</vt:lpstr>
      <vt:lpstr>PowerPoint Presentation</vt:lpstr>
      <vt:lpstr> What is Gender Responsive Budgeting?</vt:lpstr>
      <vt:lpstr> What is Gender Responsive Budgeting?</vt:lpstr>
      <vt:lpstr> </vt:lpstr>
      <vt:lpstr> Rationale for Gender Responsive Budgeting in Agriculture? </vt:lpstr>
      <vt:lpstr> Rationale for Gender Responsive Budgeting in Agriculture?  </vt:lpstr>
      <vt:lpstr>  Benefits of implementing GRB in Agriculture </vt:lpstr>
      <vt:lpstr>PowerPoint Presentation</vt:lpstr>
      <vt:lpstr> </vt:lpstr>
      <vt:lpstr>Principles of Gender Responsive Budgeting  </vt:lpstr>
      <vt:lpstr> Principles of Gender Responsive Budgeting</vt:lpstr>
      <vt:lpstr> Principles of Gender Responsive Budgeting</vt:lpstr>
      <vt:lpstr>Principles of Gender Responsive Budgeting</vt:lpstr>
      <vt:lpstr>Principles of Gender Responsive Budgeting</vt:lpstr>
      <vt:lpstr>Principles of Gender Responsive Budgeting</vt:lpstr>
      <vt:lpstr>Principles of Gender Responsive Budgeting</vt:lpstr>
      <vt:lpstr> CRB in Agriculture Sector in African Countries</vt:lpstr>
      <vt:lpstr> CRB in Agriculture Sector in African Countries</vt:lpstr>
      <vt:lpstr> CRB in Agriculture Sector in African Countries</vt:lpstr>
      <vt:lpstr> CRB in Agriculture Sector in African Countries</vt:lpstr>
      <vt:lpstr> CRB in Agriculture Sector in African Countries</vt:lpstr>
      <vt:lpstr> CRB in Agriculture Sector in African Countries</vt:lpstr>
      <vt:lpstr> CRB in Agriculture Sector in African Countries</vt:lpstr>
      <vt:lpstr>PowerPoint Presentation</vt:lpstr>
      <vt:lpstr>PowerPoint Presentation</vt:lpstr>
      <vt:lpstr>PowerPoint Presentation</vt:lpstr>
      <vt:lpstr>PowerPoint Presentation</vt:lpstr>
      <vt:lpstr>Operationalizing GRB in leadership</vt:lpstr>
      <vt:lpstr>Operationalizing GRB in leadership</vt:lpstr>
      <vt:lpstr>Operationalizing GRB in human resources and personnel management</vt:lpstr>
      <vt:lpstr>Operationalizing GRB in Resource Allocation </vt:lpstr>
      <vt:lpstr>GRB Guidelines:  Programmatic work</vt:lpstr>
      <vt:lpstr>Operationalizing  GRB in Project Design </vt:lpstr>
      <vt:lpstr>Operationalizing GRB in Project Design  </vt:lpstr>
      <vt:lpstr>Operationalizing GRB: Credit Providers </vt:lpstr>
      <vt:lpstr>Operationalizing GRB: Producers/Cooperatives/ Farmer associations</vt:lpstr>
      <vt:lpstr>PowerPoint Presentation</vt:lpstr>
      <vt:lpstr>PowerPoint Presentation</vt:lpstr>
      <vt:lpstr>PowerPoint Presentation</vt:lpstr>
      <vt:lpstr>PowerPoint Presentation</vt:lpstr>
      <vt:lpstr>PowerPoint Presentation</vt:lpstr>
      <vt:lpstr>   How to Monitor and Evaluate GRB   </vt:lpstr>
      <vt:lpstr>Indicators for GRB  </vt:lpstr>
      <vt:lpstr>Indicators for GRB </vt:lpstr>
      <vt:lpstr>Indicators for GRB </vt:lpstr>
      <vt:lpstr>Indicators for GRB : Programs Cycle</vt:lpstr>
      <vt:lpstr>   </vt:lpstr>
      <vt:lpstr>PowerPoint Presentation</vt:lpstr>
      <vt:lpstr>PowerPoint Presentation</vt:lpstr>
      <vt:lpstr>PowerPoint Presentation</vt:lpstr>
      <vt:lpstr>Challenges of Implementing GRB in the Agriculture Sector</vt:lpstr>
      <vt:lpstr>  Opportunities to Implementation of GRB </vt:lpstr>
      <vt:lpstr>        Enablers of GRB Operationalization   </vt:lpstr>
      <vt:lpstr>PowerPoint Presentation</vt:lpstr>
      <vt:lpstr>  Group work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revision>1</cp:revision>
  <dcterms:created xsi:type="dcterms:W3CDTF">2023-09-12T19:01:29Z</dcterms:created>
  <dcterms:modified xsi:type="dcterms:W3CDTF">2025-05-09T07:35:21Z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0x01010089FB609A66CCC9469DABFFD887009029</vt:lpwstr>
  </property>
  <property fmtid="{D5CDD505-2E9C-101B-9397-08002B2CF9AE}" pid="3" name="MediaServiceImageTags">
    <vt:lpwstr/>
  </property>
  <property fmtid="{D5CDD505-2E9C-101B-9397-08002B2CF9AE}" pid="4" name="MSIP_Label_bc6d2a8e-64d9-4b73-9f18-17aef038f534_Enabled">
    <vt:lpwstr>true</vt:lpwstr>
  </property>
  <property fmtid="{D5CDD505-2E9C-101B-9397-08002B2CF9AE}" pid="5" name="MSIP_Label_bc6d2a8e-64d9-4b73-9f18-17aef038f534_SetDate">
    <vt:lpwstr>2025-03-05T11:12:49Z</vt:lpwstr>
  </property>
  <property fmtid="{D5CDD505-2E9C-101B-9397-08002B2CF9AE}" pid="6" name="MSIP_Label_bc6d2a8e-64d9-4b73-9f18-17aef038f534_Method">
    <vt:lpwstr>Standard</vt:lpwstr>
  </property>
  <property fmtid="{D5CDD505-2E9C-101B-9397-08002B2CF9AE}" pid="7" name="MSIP_Label_bc6d2a8e-64d9-4b73-9f18-17aef038f534_Name">
    <vt:lpwstr>Internal Use Only</vt:lpwstr>
  </property>
  <property fmtid="{D5CDD505-2E9C-101B-9397-08002B2CF9AE}" pid="8" name="MSIP_Label_bc6d2a8e-64d9-4b73-9f18-17aef038f534_SiteId">
    <vt:lpwstr>abd8187b-19bd-45c7-9f9e-fbbff2d01267</vt:lpwstr>
  </property>
  <property fmtid="{D5CDD505-2E9C-101B-9397-08002B2CF9AE}" pid="9" name="MSIP_Label_bc6d2a8e-64d9-4b73-9f18-17aef038f534_ActionId">
    <vt:lpwstr>d421800d-68c0-4833-892d-4763e7bf7fdf</vt:lpwstr>
  </property>
  <property fmtid="{D5CDD505-2E9C-101B-9397-08002B2CF9AE}" pid="10" name="MSIP_Label_bc6d2a8e-64d9-4b73-9f18-17aef038f534_ContentBits">
    <vt:lpwstr>0</vt:lpwstr>
  </property>
  <property fmtid="{D5CDD505-2E9C-101B-9397-08002B2CF9AE}" pid="11" name="MSIP_Label_bc6d2a8e-64d9-4b73-9f18-17aef038f534_Tag">
    <vt:lpwstr>10, 3, 0, 2</vt:lpwstr>
  </property>
  <property fmtid="{D5CDD505-2E9C-101B-9397-08002B2CF9AE}" pid="12" name="Order">
    <vt:r8>1303900</vt:r8>
  </property>
  <property fmtid="{D5CDD505-2E9C-101B-9397-08002B2CF9AE}" pid="13" name="xd_Signature">
    <vt:bool>false</vt:bool>
  </property>
  <property fmtid="{D5CDD505-2E9C-101B-9397-08002B2CF9AE}" pid="14" name="SharedWithUsers">
    <vt:lpwstr>1571;#Thamari Mary;#34;#Catherine Macharia-Mutie;#16;#Maureen Munjua;#1344;#Sharon Anyango</vt:lpwstr>
  </property>
  <property fmtid="{D5CDD505-2E9C-101B-9397-08002B2CF9AE}" pid="15" name="xd_ProgID">
    <vt:lpwstr/>
  </property>
  <property fmtid="{D5CDD505-2E9C-101B-9397-08002B2CF9AE}" pid="16" name="ComplianceAssetId">
    <vt:lpwstr/>
  </property>
  <property fmtid="{D5CDD505-2E9C-101B-9397-08002B2CF9AE}" pid="17" name="TemplateUrl">
    <vt:lpwstr/>
  </property>
  <property fmtid="{D5CDD505-2E9C-101B-9397-08002B2CF9AE}" pid="18" name="_ExtendedDescription">
    <vt:lpwstr/>
  </property>
  <property fmtid="{D5CDD505-2E9C-101B-9397-08002B2CF9AE}" pid="19" name="TriggerFlowInfo">
    <vt:lpwstr/>
  </property>
</Properties>
</file>